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9198072"/>
              </p:ext>
            </p:extLst>
          </p:nvPr>
        </p:nvGraphicFramePr>
        <p:xfrm>
          <a:off x="2771800" y="404664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3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2996952"/>
            <a:ext cx="1748072" cy="187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43"/>
          <p:cNvCxnSpPr>
            <a:stCxn id="1028" idx="3"/>
          </p:cNvCxnSpPr>
          <p:nvPr/>
        </p:nvCxnSpPr>
        <p:spPr>
          <a:xfrm flipV="1">
            <a:off x="1023728" y="908720"/>
            <a:ext cx="1748072" cy="2275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0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1188640" y="-4203848"/>
            <a:ext cx="10956278" cy="15646734"/>
            <a:chOff x="-1188640" y="-4203848"/>
            <a:chExt cx="10956278" cy="15646734"/>
          </a:xfrm>
        </p:grpSpPr>
        <p:sp>
          <p:nvSpPr>
            <p:cNvPr id="6" name="Rechteck 5"/>
            <p:cNvSpPr/>
            <p:nvPr/>
          </p:nvSpPr>
          <p:spPr>
            <a:xfrm>
              <a:off x="-1188640" y="-4203848"/>
              <a:ext cx="10945216" cy="97210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D:\Sebastian\Documents\DHBW\Software Engineering\Unveiled\Unveiled-Documentation\Bilder\UML Class diagrams\UML_vie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640" y="5589240"/>
              <a:ext cx="10956278" cy="5832648"/>
            </a:xfrm>
            <a:prstGeom prst="rect">
              <a:avLst/>
            </a:prstGeom>
            <a:noFill/>
          </p:spPr>
        </p:pic>
        <p:pic>
          <p:nvPicPr>
            <p:cNvPr id="1027" name="Picture 3" descr="D:\Sebastian\Documents\DHBW\Software Engineering\Unveiled\Unveiled-Documentation\Bilder\UML Class diagrams\UML-PHP-Stack_new.png"/>
            <p:cNvPicPr>
              <a:picLocks noChangeAspect="1" noChangeArrowheads="1"/>
            </p:cNvPicPr>
            <p:nvPr/>
          </p:nvPicPr>
          <p:blipFill>
            <a:blip r:embed="rId3" cstate="print"/>
            <a:srcRect t="1124" b="736"/>
            <a:stretch>
              <a:fillRect/>
            </a:stretch>
          </p:blipFill>
          <p:spPr bwMode="auto">
            <a:xfrm>
              <a:off x="-976408" y="-4131840"/>
              <a:ext cx="10538986" cy="9610972"/>
            </a:xfrm>
            <a:prstGeom prst="rect">
              <a:avLst/>
            </a:prstGeom>
            <a:noFill/>
          </p:spPr>
        </p:pic>
        <p:sp>
          <p:nvSpPr>
            <p:cNvPr id="7" name="Rechteck 6"/>
            <p:cNvSpPr/>
            <p:nvPr/>
          </p:nvSpPr>
          <p:spPr>
            <a:xfrm>
              <a:off x="-1188640" y="5576540"/>
              <a:ext cx="10945216" cy="446449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-1188640" y="10110886"/>
              <a:ext cx="10945216" cy="1332000"/>
            </a:xfrm>
            <a:prstGeom prst="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71"/>
          <a:stretch/>
        </p:blipFill>
        <p:spPr>
          <a:xfrm>
            <a:off x="1812730" y="566240"/>
            <a:ext cx="7139741" cy="969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75"/>
          <a:stretch/>
        </p:blipFill>
        <p:spPr>
          <a:xfrm>
            <a:off x="1852373" y="561975"/>
            <a:ext cx="7056849" cy="58043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5028" y="-304799"/>
            <a:ext cx="71361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70289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11</cp:revision>
  <dcterms:created xsi:type="dcterms:W3CDTF">2015-10-02T16:21:02Z</dcterms:created>
  <dcterms:modified xsi:type="dcterms:W3CDTF">2016-06-11T14:54:29Z</dcterms:modified>
</cp:coreProperties>
</file>