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notesSlides/notesSlide4.xml" ContentType="application/vnd.openxmlformats-officedocument.presentationml.notesSlide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1" r:id="rId9"/>
    <p:sldId id="261" r:id="rId10"/>
    <p:sldId id="268" r:id="rId11"/>
    <p:sldId id="269" r:id="rId12"/>
    <p:sldId id="270" r:id="rId13"/>
    <p:sldId id="262" r:id="rId14"/>
    <p:sldId id="263" r:id="rId15"/>
    <p:sldId id="273" r:id="rId16"/>
    <p:sldId id="278" r:id="rId17"/>
    <p:sldId id="276" r:id="rId18"/>
    <p:sldId id="277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23" autoAdjust="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6" y="5719092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340769"/>
            <a:ext cx="5920641" cy="4961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5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6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1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0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49597"/>
            <a:ext cx="8229600" cy="286204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00807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556792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083" y="1268413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5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10582"/>
            <a:ext cx="7884368" cy="5747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1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484784"/>
            <a:ext cx="2448272" cy="1628102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448</Words>
  <Application>Microsoft Office PowerPoint</Application>
  <PresentationFormat>Bildschirmpräsentation (4:3)</PresentationFormat>
  <Paragraphs>203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Umsetzung</vt:lpstr>
      <vt:lpstr>MVC - Patterns</vt:lpstr>
      <vt:lpstr>MVC - Patterns</vt:lpstr>
      <vt:lpstr>Client - Server Aufteilung</vt:lpstr>
      <vt:lpstr>Demo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37</cp:revision>
  <dcterms:created xsi:type="dcterms:W3CDTF">2015-12-05T14:25:02Z</dcterms:created>
  <dcterms:modified xsi:type="dcterms:W3CDTF">2015-12-08T16:03:57Z</dcterms:modified>
</cp:coreProperties>
</file>