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5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7571184" cy="1252728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Rechtec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4128480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1165564"/>
            <a:ext cx="733864" cy="201168"/>
          </a:xfrm>
        </p:spPr>
        <p:txBody>
          <a:bodyPr/>
          <a:lstStyle/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chemeClr val="tx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71184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99E699F-A65E-429A-9E05-03DFEFACF64D}" type="datetimeFigureOut">
              <a:rPr lang="de-DE" smtClean="0"/>
              <a:t>05.12.2015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04388E0-CB88-4860-84B0-314CD2D244BB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8384" y="0"/>
            <a:ext cx="1106667" cy="1440000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r>
              <a:rPr lang="de-DE" smtClean="0"/>
              <a:t/>
            </a:r>
            <a:br>
              <a:rPr lang="de-DE" smtClean="0"/>
            </a:br>
            <a:r>
              <a:rPr lang="de-DE" sz="3200" smtClean="0"/>
              <a:t>Fight against injustice </a:t>
            </a:r>
            <a:r>
              <a:rPr lang="de-DE" sz="3200" smtClean="0"/>
              <a:t>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</a:t>
            </a:r>
            <a:r>
              <a:rPr lang="de-DE" dirty="0" smtClean="0"/>
              <a:t>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lvl="1"/>
            <a:r>
              <a:rPr lang="de-DE" dirty="0" smtClean="0"/>
              <a:t>Weiteres Vorgehen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303538"/>
      </a:dk1>
      <a:lt1>
        <a:srgbClr val="999999"/>
      </a:lt1>
      <a:dk2>
        <a:srgbClr val="3A4145"/>
      </a:dk2>
      <a:lt2>
        <a:srgbClr val="D6EDFF"/>
      </a:lt2>
      <a:accent1>
        <a:srgbClr val="706DE5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33</Words>
  <Application>Microsoft Office PowerPoint</Application>
  <PresentationFormat>Bildschirmpräsentation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Modul</vt:lpstr>
      <vt:lpstr>Unveiled Fight against injustice straightaway</vt:lpstr>
      <vt:lpstr>Gliederung</vt:lpstr>
      <vt:lpstr>Folie 3</vt:lpstr>
      <vt:lpstr>Folie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9</cp:revision>
  <dcterms:created xsi:type="dcterms:W3CDTF">2015-12-05T14:25:02Z</dcterms:created>
  <dcterms:modified xsi:type="dcterms:W3CDTF">2015-12-05T15:30:45Z</dcterms:modified>
</cp:coreProperties>
</file>