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colors22.xml" ContentType="application/vnd.openxmlformats-officedocument.drawingml.diagramColor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notesSlides/notesSlide23.xml" ContentType="application/vnd.openxmlformats-officedocument.presentationml.notesSlide+xml"/>
  <Override PartName="/ppt/diagrams/colors8.xml" ContentType="application/vnd.openxmlformats-officedocument.drawingml.diagramColors+xml"/>
  <Override PartName="/ppt/notesSlides/notesSlide12.xml" ContentType="application/vnd.openxmlformats-officedocument.presentationml.notesSlide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diagrams/drawing21.xml" ContentType="application/vnd.ms-office.drawingml.diagramDrawing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diagrams/colors23.xml" ContentType="application/vnd.openxmlformats-officedocument.drawingml.diagramColors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diagrams/drawing19.xml" ContentType="application/vnd.ms-office.drawingml.diagramDrawing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diagrams/layout6.xml" ContentType="application/vnd.openxmlformats-officedocument.drawingml.diagramLayout+xml"/>
  <Override PartName="/ppt/diagrams/data10.xml" ContentType="application/vnd.openxmlformats-officedocument.drawingml.diagramData+xml"/>
  <Override PartName="/ppt/diagrams/quickStyle18.xml" ContentType="application/vnd.openxmlformats-officedocument.drawingml.diagramStyl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diagrams/drawing8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diagrams/drawing22.xml" ContentType="application/vnd.ms-office.drawingml.diagramDrawing+xml"/>
  <Override PartName="/ppt/notesSlides/notesSlide4.xml" ContentType="application/vnd.openxmlformats-officedocument.presentationml.notesSlide+xml"/>
  <Override PartName="/ppt/diagrams/drawing4.xml" ContentType="application/vnd.ms-office.drawingml.diagramDrawing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Override PartName="/ppt/notesSlides/notesSlide18.xml" ContentType="application/vnd.openxmlformats-officedocument.presentationml.notesSlide+xml"/>
  <Override PartName="/ppt/diagrams/quickStyle19.xml" ContentType="application/vnd.openxmlformats-officedocument.drawingml.diagramStyle+xml"/>
  <Override PartName="/ppt/diagrams/data22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9.xml" ContentType="application/vnd.openxmlformats-officedocument.presentationml.notesSlide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quickStyle22.xml" ContentType="application/vnd.openxmlformats-officedocument.drawingml.diagramStyle+xml"/>
  <Override PartName="/ppt/diagrams/drawing23.xml" ContentType="application/vnd.ms-office.drawingml.diagramDrawing+xml"/>
  <Override PartName="/ppt/diagrams/colors6.xml" ContentType="application/vnd.openxmlformats-officedocument.drawingml.diagramColors+xml"/>
  <Override PartName="/ppt/notesSlides/notesSlide10.xml" ContentType="application/vnd.openxmlformats-officedocument.presentationml.notesSlide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layout22.xml" ContentType="application/vnd.openxmlformats-officedocument.drawingml.diagramLayout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notesSlides/notesSlide19.xml" ContentType="application/vnd.openxmlformats-officedocument.presentationml.notesSlide+xml"/>
  <Override PartName="/ppt/diagrams/colors21.xml" ContentType="application/vnd.openxmlformats-officedocument.drawingml.diagramColors+xml"/>
  <Override PartName="/ppt/diagrams/data23.xml" ContentType="application/vnd.openxmlformats-officedocument.drawingml.diagramData+xml"/>
  <Override PartName="/ppt/slides/slide24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data9.xml" ContentType="application/vnd.openxmlformats-officedocument.drawingml.diagramData+xml"/>
  <Override PartName="/ppt/notesSlides/notesSlide15.xml" ContentType="application/vnd.openxmlformats-officedocument.presentationml.notesSlide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11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quickStyle23.xml" ContentType="application/vnd.openxmlformats-officedocument.drawingml.diagramStyle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diagrams/drawing20.xml" ContentType="application/vnd.ms-office.drawingml.diagramDrawing+xml"/>
  <Override PartName="/ppt/diagrams/layout23.xml" ContentType="application/vnd.openxmlformats-officedocument.drawingml.diagramLayout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diagrams/data1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1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269" r:id="rId13"/>
    <p:sldId id="270" r:id="rId14"/>
    <p:sldId id="262" r:id="rId15"/>
    <p:sldId id="288" r:id="rId16"/>
    <p:sldId id="291" r:id="rId17"/>
    <p:sldId id="283" r:id="rId18"/>
    <p:sldId id="289" r:id="rId19"/>
    <p:sldId id="263" r:id="rId20"/>
    <p:sldId id="295" r:id="rId21"/>
    <p:sldId id="296" r:id="rId22"/>
    <p:sldId id="294" r:id="rId23"/>
    <p:sldId id="273" r:id="rId24"/>
    <p:sldId id="278" r:id="rId25"/>
    <p:sldId id="276" r:id="rId26"/>
    <p:sldId id="277" r:id="rId27"/>
    <p:sldId id="264" r:id="rId28"/>
    <p:sldId id="287" r:id="rId29"/>
    <p:sldId id="290" r:id="rId3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-23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de-DE"/>
  <c:chart>
    <c:title>
      <c:layout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plotArea>
      <c:layout>
        <c:manualLayout>
          <c:layoutTarget val="inner"/>
          <c:xMode val="edge"/>
          <c:yMode val="edge"/>
          <c:x val="0.12226390354775402"/>
          <c:y val="0.19829795600053202"/>
          <c:w val="0.74901457708402808"/>
          <c:h val="0.70495489607908723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Percent val="1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Percent val="1"/>
        </c:dLbls>
        <c:firstSliceAng val="0"/>
      </c:pieChart>
    </c:plotArea>
    <c:plotVisOnly val="1"/>
    <c:dispBlanksAs val="zero"/>
  </c:chart>
  <c:txPr>
    <a:bodyPr/>
    <a:lstStyle/>
    <a:p>
      <a:pPr>
        <a:defRPr sz="1800"/>
      </a:pPr>
      <a:endParaRPr lang="de-DE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3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5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Elaboration Phase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373007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DIE-Integration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Scrum</a:t>
            </a:r>
            <a:r>
              <a:rPr lang="de-DE" baseline="0" dirty="0" smtClean="0"/>
              <a:t>-Board</a:t>
            </a:r>
          </a:p>
          <a:p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Epics</a:t>
            </a:r>
            <a:endParaRPr lang="de-DE" baseline="0" dirty="0" smtClean="0"/>
          </a:p>
          <a:p>
            <a:r>
              <a:rPr lang="de-DE" baseline="0" dirty="0" smtClean="0"/>
              <a:t>Jede Aufgabe einem </a:t>
            </a:r>
            <a:r>
              <a:rPr lang="de-DE" baseline="0" dirty="0" err="1" smtClean="0"/>
              <a:t>Epic</a:t>
            </a:r>
            <a:r>
              <a:rPr lang="de-DE" baseline="0" dirty="0" smtClean="0"/>
              <a:t> zugeteilt (bessere Gliederung)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Burndown</a:t>
            </a:r>
            <a:r>
              <a:rPr lang="de-DE" baseline="0" dirty="0" smtClean="0"/>
              <a:t>-Chart</a:t>
            </a:r>
          </a:p>
          <a:p>
            <a:r>
              <a:rPr lang="de-DE" baseline="0" dirty="0" smtClean="0"/>
              <a:t>Zeigt vorherige Zeitschätzung + gebrauchte Zeit</a:t>
            </a:r>
          </a:p>
          <a:p>
            <a:r>
              <a:rPr lang="de-DE" baseline="0" dirty="0" smtClean="0"/>
              <a:t>Zu gering geschätzt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01013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16096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3547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83795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4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69611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971493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9790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3118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38366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280621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804631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33271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5563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20256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wird momentan entwickelt)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….beide gut </a:t>
            </a:r>
            <a:r>
              <a:rPr lang="de-DE" dirty="0" err="1" smtClean="0"/>
              <a:t>supported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stattdessen kann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11.06.2016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image" Target="../media/image15.jpeg"/><Relationship Id="rId4" Type="http://schemas.openxmlformats.org/officeDocument/2006/relationships/diagramData" Target="../diagrams/data8.xml"/><Relationship Id="rId9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2.pn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1.png"/><Relationship Id="rId4" Type="http://schemas.openxmlformats.org/officeDocument/2006/relationships/diagramLayout" Target="../diagrams/layout12.xml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3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31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xmlns="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10147" y="2708920"/>
            <a:ext cx="355332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188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</p:spTree>
    <p:extLst>
      <p:ext uri="{BB962C8B-B14F-4D97-AF65-F5344CB8AC3E}">
        <p14:creationId xmlns:p14="http://schemas.microsoft.com/office/powerpoint/2010/main" xmlns="" val="399129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xmlns="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xmlns="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16365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128603"/>
            <a:ext cx="799288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1091</Words>
  <Application>Microsoft Office PowerPoint</Application>
  <PresentationFormat>Bildschirmpräsentation (4:3)</PresentationFormat>
  <Paragraphs>427</Paragraphs>
  <Slides>29</Slides>
  <Notes>25</Notes>
  <HiddenSlides>3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0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Travis CI</vt:lpstr>
      <vt:lpstr>Testumgebung (Backend)</vt:lpstr>
      <vt:lpstr>Testumgebung (Frontend)</vt:lpstr>
      <vt:lpstr>Umsetzung</vt:lpstr>
      <vt:lpstr>DAO – Patterns Vorteile</vt:lpstr>
      <vt:lpstr>DAO - Patterns</vt:lpstr>
      <vt:lpstr>MVC – Patterns Vorteile</vt:lpstr>
      <vt:lpstr>MVC - Patterns</vt:lpstr>
      <vt:lpstr>MVC - Patterns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76</cp:revision>
  <dcterms:created xsi:type="dcterms:W3CDTF">2015-12-05T14:25:02Z</dcterms:created>
  <dcterms:modified xsi:type="dcterms:W3CDTF">2016-06-11T19:48:08Z</dcterms:modified>
</cp:coreProperties>
</file>