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5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98072"/>
              </p:ext>
            </p:extLst>
          </p:nvPr>
        </p:nvGraphicFramePr>
        <p:xfrm>
          <a:off x="2771800" y="410877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102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1946243"/>
            <a:ext cx="1748072" cy="12383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361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Schmidl, Sebastian</cp:lastModifiedBy>
  <cp:revision>7</cp:revision>
  <dcterms:created xsi:type="dcterms:W3CDTF">2015-10-02T16:21:02Z</dcterms:created>
  <dcterms:modified xsi:type="dcterms:W3CDTF">2015-10-05T09:53:24Z</dcterms:modified>
</cp:coreProperties>
</file>