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quickStyle20.xml" ContentType="application/vnd.openxmlformats-officedocument.drawingml.diagramStyle+xml"/>
  <Override PartName="/ppt/diagrams/drawing21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diagrams/layout20.xml" ContentType="application/vnd.openxmlformats-officedocument.drawingml.diagramLayout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drawing19.xml" ContentType="application/vnd.ms-office.drawingml.diagramDrawing+xml"/>
  <Override PartName="/ppt/diagrams/data21.xml" ContentType="application/vnd.openxmlformats-officedocument.drawingml.diagramData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notesSlides/notesSlide6.xml" ContentType="application/vnd.openxmlformats-officedocument.presentationml.notesSlide+xml"/>
  <Override PartName="/ppt/diagrams/colors17.xml" ContentType="application/vnd.openxmlformats-officedocument.drawingml.diagramColors+xml"/>
  <Override PartName="/ppt/diagrams/drawing20.xml" ContentType="application/vnd.ms-office.drawingml.diagramDrawing+xml"/>
  <Override PartName="/ppt/diagrams/quickStyle21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notesSlides/notesSlide4.xml" ContentType="application/vnd.openxmlformats-officedocument.presentationml.notesSlid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notesSlides/notesSlide5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slides/slide24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drawing17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27"/>
  </p:notesMasterIdLst>
  <p:sldIdLst>
    <p:sldId id="256" r:id="rId2"/>
    <p:sldId id="267" r:id="rId3"/>
    <p:sldId id="257" r:id="rId4"/>
    <p:sldId id="258" r:id="rId5"/>
    <p:sldId id="260" r:id="rId6"/>
    <p:sldId id="279" r:id="rId7"/>
    <p:sldId id="280" r:id="rId8"/>
    <p:sldId id="285" r:id="rId9"/>
    <p:sldId id="286" r:id="rId10"/>
    <p:sldId id="281" r:id="rId11"/>
    <p:sldId id="261" r:id="rId12"/>
    <p:sldId id="268" r:id="rId13"/>
    <p:sldId id="269" r:id="rId14"/>
    <p:sldId id="270" r:id="rId15"/>
    <p:sldId id="262" r:id="rId16"/>
    <p:sldId id="282" r:id="rId17"/>
    <p:sldId id="283" r:id="rId18"/>
    <p:sldId id="284" r:id="rId19"/>
    <p:sldId id="263" r:id="rId20"/>
    <p:sldId id="273" r:id="rId21"/>
    <p:sldId id="278" r:id="rId22"/>
    <p:sldId id="276" r:id="rId23"/>
    <p:sldId id="277" r:id="rId24"/>
    <p:sldId id="264" r:id="rId25"/>
    <p:sldId id="287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0353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30" autoAdjust="0"/>
  </p:normalViewPr>
  <p:slideViewPr>
    <p:cSldViewPr>
      <p:cViewPr varScale="1">
        <p:scale>
          <a:sx n="93" d="100"/>
          <a:sy n="93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title>
      <c:layout/>
      <c:txPr>
        <a:bodyPr/>
        <a:lstStyle/>
        <a:p>
          <a:pPr>
            <a:defRPr sz="2000">
              <a:solidFill>
                <a:schemeClr val="tx2"/>
              </a:solidFill>
            </a:defRPr>
          </a:pPr>
          <a:endParaRPr lang="de-DE"/>
        </a:p>
      </c:txPr>
    </c:title>
    <c:plotArea>
      <c:layout>
        <c:manualLayout>
          <c:layoutTarget val="inner"/>
          <c:xMode val="edge"/>
          <c:yMode val="edge"/>
          <c:x val="0.12226390354775395"/>
          <c:y val="0.19829795600053157"/>
          <c:w val="0.74901457708402774"/>
          <c:h val="0.70495489607908512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Server Verfügbarkeit</c:v>
                </c:pt>
              </c:strCache>
            </c:strRef>
          </c:tx>
          <c:dLbls>
            <c:dLbl>
              <c:idx val="1"/>
              <c:delete val="1"/>
            </c:dLbl>
            <c:showPercent val="1"/>
            <c:showLeaderLines val="1"/>
          </c:dLbls>
          <c:cat>
            <c:strRef>
              <c:f>Tabelle1!$A$2:$A$3</c:f>
              <c:strCache>
                <c:ptCount val="2"/>
                <c:pt idx="0">
                  <c:v>Up</c:v>
                </c:pt>
                <c:pt idx="1">
                  <c:v>Down</c:v>
                </c:pt>
              </c:strCache>
            </c:strRef>
          </c:cat>
          <c:val>
            <c:numRef>
              <c:f>Tabelle1!$B$2:$B$3</c:f>
              <c:numCache>
                <c:formatCode>0%</c:formatCode>
                <c:ptCount val="2"/>
                <c:pt idx="0">
                  <c:v>0.9</c:v>
                </c:pt>
                <c:pt idx="1">
                  <c:v>0.1</c:v>
                </c:pt>
              </c:numCache>
            </c:numRef>
          </c:val>
        </c:ser>
        <c:dLbls>
          <c:showPercent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de-DE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5EB10C4A-E2F5-409B-8258-9FF636B57727}" type="presOf" srcId="{E358C221-9508-4421-8C3E-C14A1766DA97}" destId="{AB7EF6B0-8311-4A2B-9782-76F6027EC317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B26B54B-FB3C-4BF5-99D2-E5582701A759}" type="presOf" srcId="{C092B36E-43EF-43DF-B7ED-BB22C399B9C8}" destId="{1F9F75E3-3329-4491-8611-F9A888AE0E3A}" srcOrd="0" destOrd="0" presId="urn:microsoft.com/office/officeart/2005/8/layout/hProcess11"/>
    <dgm:cxn modelId="{6D45D7F7-5B5E-42FE-9AF2-A5A8DD13A56E}" type="presOf" srcId="{836F97C4-3741-4FD9-B961-3F6BCC913225}" destId="{AFCA00F9-252C-4474-BE2C-CDC264E45F31}" srcOrd="0" destOrd="0" presId="urn:microsoft.com/office/officeart/2005/8/layout/hProcess11"/>
    <dgm:cxn modelId="{5FABF176-CC11-489A-93C9-236F4B37BCE8}" type="presOf" srcId="{863FD00F-879C-40D8-BCA7-9630CC06DBCD}" destId="{12962CA2-D647-49BD-81FC-E786EBED1DED}" srcOrd="0" destOrd="0" presId="urn:microsoft.com/office/officeart/2005/8/layout/hProcess11"/>
    <dgm:cxn modelId="{29D2F2BC-0B56-478C-9003-9B899795939A}" type="presOf" srcId="{71E82913-291C-4747-9E0D-E26FBCCAC453}" destId="{5807F4F2-0443-4295-97A8-373A86B2C4AF}" srcOrd="0" destOrd="0" presId="urn:microsoft.com/office/officeart/2005/8/layout/hProcess11"/>
    <dgm:cxn modelId="{8DBD94C4-BA2B-4633-9A5B-3DA2EE276692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066D9F82-9B35-410B-9E45-3E676B72FE0E}" type="presParOf" srcId="{1F9F75E3-3329-4491-8611-F9A888AE0E3A}" destId="{4AB9A1D7-027D-4EA5-B85D-2A0F7127070F}" srcOrd="0" destOrd="0" presId="urn:microsoft.com/office/officeart/2005/8/layout/hProcess11"/>
    <dgm:cxn modelId="{F1311A9D-A665-4648-A405-8D693EB76E1E}" type="presParOf" srcId="{1F9F75E3-3329-4491-8611-F9A888AE0E3A}" destId="{3EBEE75B-F854-49BE-8D44-C587FA288C70}" srcOrd="1" destOrd="0" presId="urn:microsoft.com/office/officeart/2005/8/layout/hProcess11"/>
    <dgm:cxn modelId="{07BB7471-2D9B-4F7B-BE1D-FBA736F1A6EF}" type="presParOf" srcId="{3EBEE75B-F854-49BE-8D44-C587FA288C70}" destId="{266DB7BC-080A-4953-A2FB-855B1140DE5A}" srcOrd="0" destOrd="0" presId="urn:microsoft.com/office/officeart/2005/8/layout/hProcess11"/>
    <dgm:cxn modelId="{614CD654-FC55-462F-9333-4574443ECAAC}" type="presParOf" srcId="{266DB7BC-080A-4953-A2FB-855B1140DE5A}" destId="{AFCA00F9-252C-4474-BE2C-CDC264E45F31}" srcOrd="0" destOrd="0" presId="urn:microsoft.com/office/officeart/2005/8/layout/hProcess11"/>
    <dgm:cxn modelId="{12AA68FC-A20F-41F1-8C1F-F214265707DF}" type="presParOf" srcId="{266DB7BC-080A-4953-A2FB-855B1140DE5A}" destId="{C39E104A-B3E2-4B8C-A982-8C8DED6454EC}" srcOrd="1" destOrd="0" presId="urn:microsoft.com/office/officeart/2005/8/layout/hProcess11"/>
    <dgm:cxn modelId="{0D84E0FE-BBA5-467A-9712-38DC249F62B9}" type="presParOf" srcId="{266DB7BC-080A-4953-A2FB-855B1140DE5A}" destId="{C791E6BA-5654-40CE-921D-1829DAC31EAA}" srcOrd="2" destOrd="0" presId="urn:microsoft.com/office/officeart/2005/8/layout/hProcess11"/>
    <dgm:cxn modelId="{88B30B86-C68E-43C4-94EE-A9F4653E1F2D}" type="presParOf" srcId="{3EBEE75B-F854-49BE-8D44-C587FA288C70}" destId="{47ABDAB3-8F7A-485E-B11A-A1136BE795C9}" srcOrd="1" destOrd="0" presId="urn:microsoft.com/office/officeart/2005/8/layout/hProcess11"/>
    <dgm:cxn modelId="{FFE0030E-4CF2-44B8-AF48-AEFBCEFC49E3}" type="presParOf" srcId="{3EBEE75B-F854-49BE-8D44-C587FA288C70}" destId="{1F77D1AA-3944-4C50-B87C-0EA0B2159593}" srcOrd="2" destOrd="0" presId="urn:microsoft.com/office/officeart/2005/8/layout/hProcess11"/>
    <dgm:cxn modelId="{3CC248B0-B9C3-46B8-BA79-E22F213B18DE}" type="presParOf" srcId="{1F77D1AA-3944-4C50-B87C-0EA0B2159593}" destId="{5807F4F2-0443-4295-97A8-373A86B2C4AF}" srcOrd="0" destOrd="0" presId="urn:microsoft.com/office/officeart/2005/8/layout/hProcess11"/>
    <dgm:cxn modelId="{6BA2356C-9900-42D4-80CE-11A1F38DE8F5}" type="presParOf" srcId="{1F77D1AA-3944-4C50-B87C-0EA0B2159593}" destId="{3390B0D5-AE1A-4F2A-BB66-6CE85BAE12B8}" srcOrd="1" destOrd="0" presId="urn:microsoft.com/office/officeart/2005/8/layout/hProcess11"/>
    <dgm:cxn modelId="{4EBB3133-6B1A-44B7-A579-FF8015269694}" type="presParOf" srcId="{1F77D1AA-3944-4C50-B87C-0EA0B2159593}" destId="{24A5EF36-7D2C-449E-AB8A-E232740D425A}" srcOrd="2" destOrd="0" presId="urn:microsoft.com/office/officeart/2005/8/layout/hProcess11"/>
    <dgm:cxn modelId="{1A32FDED-C22C-4F5C-95E6-7C0E8C646F08}" type="presParOf" srcId="{3EBEE75B-F854-49BE-8D44-C587FA288C70}" destId="{F6B4B428-775B-403F-A42F-644B4366259B}" srcOrd="3" destOrd="0" presId="urn:microsoft.com/office/officeart/2005/8/layout/hProcess11"/>
    <dgm:cxn modelId="{F0842DA6-0215-4B32-8091-D52406AC4058}" type="presParOf" srcId="{3EBEE75B-F854-49BE-8D44-C587FA288C70}" destId="{13B9134F-C455-4BA9-A839-BBF4D9C3B562}" srcOrd="4" destOrd="0" presId="urn:microsoft.com/office/officeart/2005/8/layout/hProcess11"/>
    <dgm:cxn modelId="{BE9D386F-9D92-47A4-B894-0608573E0D5B}" type="presParOf" srcId="{13B9134F-C455-4BA9-A839-BBF4D9C3B562}" destId="{AB7EF6B0-8311-4A2B-9782-76F6027EC317}" srcOrd="0" destOrd="0" presId="urn:microsoft.com/office/officeart/2005/8/layout/hProcess11"/>
    <dgm:cxn modelId="{E65FCA9A-C88A-43C6-9B34-ACCB3E98B8A6}" type="presParOf" srcId="{13B9134F-C455-4BA9-A839-BBF4D9C3B562}" destId="{6127A24A-86B8-4753-A36D-94B3824E5DCE}" srcOrd="1" destOrd="0" presId="urn:microsoft.com/office/officeart/2005/8/layout/hProcess11"/>
    <dgm:cxn modelId="{D9952314-CFC8-4ABC-B286-E4962CD22623}" type="presParOf" srcId="{13B9134F-C455-4BA9-A839-BBF4D9C3B562}" destId="{1C8D49DC-E766-4026-9DE3-971B678C46EF}" srcOrd="2" destOrd="0" presId="urn:microsoft.com/office/officeart/2005/8/layout/hProcess11"/>
    <dgm:cxn modelId="{BCA15A65-DDEE-4CAD-9DC9-A6CA71CA935C}" type="presParOf" srcId="{3EBEE75B-F854-49BE-8D44-C587FA288C70}" destId="{BCB69AE6-298E-4DEA-914D-EE15939F342E}" srcOrd="5" destOrd="0" presId="urn:microsoft.com/office/officeart/2005/8/layout/hProcess11"/>
    <dgm:cxn modelId="{BA3C94D0-0E8B-4E8B-8630-C1EF0561C584}" type="presParOf" srcId="{3EBEE75B-F854-49BE-8D44-C587FA288C70}" destId="{16B019E1-9654-4D9C-AE79-B18602324D8B}" srcOrd="6" destOrd="0" presId="urn:microsoft.com/office/officeart/2005/8/layout/hProcess11"/>
    <dgm:cxn modelId="{86DEE7B6-72AB-4B2B-B68A-3D1141607233}" type="presParOf" srcId="{16B019E1-9654-4D9C-AE79-B18602324D8B}" destId="{42CB6A0C-9D4D-4270-88D8-F3F1DA46DAD1}" srcOrd="0" destOrd="0" presId="urn:microsoft.com/office/officeart/2005/8/layout/hProcess11"/>
    <dgm:cxn modelId="{C9267EED-FCD3-4FFA-A039-9A8412585EBE}" type="presParOf" srcId="{16B019E1-9654-4D9C-AE79-B18602324D8B}" destId="{EE50FC0A-1800-4B55-A6F5-CD88882CD84D}" srcOrd="1" destOrd="0" presId="urn:microsoft.com/office/officeart/2005/8/layout/hProcess11"/>
    <dgm:cxn modelId="{5E48D5ED-80D6-4FA4-A1C2-6C4D9E93478D}" type="presParOf" srcId="{16B019E1-9654-4D9C-AE79-B18602324D8B}" destId="{B5B4FA11-279F-4F53-80EA-2CA314D6A882}" srcOrd="2" destOrd="0" presId="urn:microsoft.com/office/officeart/2005/8/layout/hProcess11"/>
    <dgm:cxn modelId="{813A57E9-5E29-4305-B5D2-B43FB20B1213}" type="presParOf" srcId="{3EBEE75B-F854-49BE-8D44-C587FA288C70}" destId="{2228F9C4-ECF0-46CB-BD59-8182ED9C1503}" srcOrd="7" destOrd="0" presId="urn:microsoft.com/office/officeart/2005/8/layout/hProcess11"/>
    <dgm:cxn modelId="{F7C02419-F3A6-4AE1-BF2D-675B3E332F71}" type="presParOf" srcId="{3EBEE75B-F854-49BE-8D44-C587FA288C70}" destId="{AE936BCA-8BFB-4ACE-91E1-69A2827573B5}" srcOrd="8" destOrd="0" presId="urn:microsoft.com/office/officeart/2005/8/layout/hProcess11"/>
    <dgm:cxn modelId="{90EA1788-6A5B-4FB8-9DBA-02E892BF71D3}" type="presParOf" srcId="{AE936BCA-8BFB-4ACE-91E1-69A2827573B5}" destId="{12962CA2-D647-49BD-81FC-E786EBED1DED}" srcOrd="0" destOrd="0" presId="urn:microsoft.com/office/officeart/2005/8/layout/hProcess11"/>
    <dgm:cxn modelId="{BC116DEA-1EF0-4CAE-AE4C-35A2B5004010}" type="presParOf" srcId="{AE936BCA-8BFB-4ACE-91E1-69A2827573B5}" destId="{56D082C5-8BA8-46CA-814D-30BD0AEEB51B}" srcOrd="1" destOrd="0" presId="urn:microsoft.com/office/officeart/2005/8/layout/hProcess11"/>
    <dgm:cxn modelId="{C69F0028-3B3D-4242-8ACE-4E97553994FC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83893F9-F600-4781-89DE-AD84A880344C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B8D2DD37-F817-4DAB-A667-A8EF39FE343D}" type="presOf" srcId="{71E82913-291C-4747-9E0D-E26FBCCAC453}" destId="{5807F4F2-0443-4295-97A8-373A86B2C4AF}" srcOrd="0" destOrd="0" presId="urn:microsoft.com/office/officeart/2005/8/layout/hProcess11"/>
    <dgm:cxn modelId="{2FDEB18A-2B92-4691-842C-6609ED7A5387}" type="presOf" srcId="{263D1932-C914-44FA-91E5-7404EFB65698}" destId="{42CB6A0C-9D4D-4270-88D8-F3F1DA46DAD1}" srcOrd="0" destOrd="0" presId="urn:microsoft.com/office/officeart/2005/8/layout/hProcess11"/>
    <dgm:cxn modelId="{0C8B9B78-EF89-4778-A1AE-5C4EDD615265}" type="presOf" srcId="{836F97C4-3741-4FD9-B961-3F6BCC913225}" destId="{AFCA00F9-252C-4474-BE2C-CDC264E45F31}" srcOrd="0" destOrd="0" presId="urn:microsoft.com/office/officeart/2005/8/layout/hProcess11"/>
    <dgm:cxn modelId="{0471DB55-95AA-4777-8381-6E59A084A144}" type="presOf" srcId="{E358C221-9508-4421-8C3E-C14A1766DA97}" destId="{AB7EF6B0-8311-4A2B-9782-76F6027EC317}" srcOrd="0" destOrd="0" presId="urn:microsoft.com/office/officeart/2005/8/layout/hProcess11"/>
    <dgm:cxn modelId="{95E573FB-7A70-4646-A335-4B64B2B1D3F8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EEF35799-C644-480A-96BC-A4E777291722}" type="presParOf" srcId="{1F9F75E3-3329-4491-8611-F9A888AE0E3A}" destId="{4AB9A1D7-027D-4EA5-B85D-2A0F7127070F}" srcOrd="0" destOrd="0" presId="urn:microsoft.com/office/officeart/2005/8/layout/hProcess11"/>
    <dgm:cxn modelId="{EA6B0A82-C5B1-452A-AA79-364A5B32AC85}" type="presParOf" srcId="{1F9F75E3-3329-4491-8611-F9A888AE0E3A}" destId="{3EBEE75B-F854-49BE-8D44-C587FA288C70}" srcOrd="1" destOrd="0" presId="urn:microsoft.com/office/officeart/2005/8/layout/hProcess11"/>
    <dgm:cxn modelId="{F7EFBA8E-428C-468B-9FEA-C9524BC7B322}" type="presParOf" srcId="{3EBEE75B-F854-49BE-8D44-C587FA288C70}" destId="{266DB7BC-080A-4953-A2FB-855B1140DE5A}" srcOrd="0" destOrd="0" presId="urn:microsoft.com/office/officeart/2005/8/layout/hProcess11"/>
    <dgm:cxn modelId="{66AA35E4-AD97-4C08-BFDD-05A8652D14E8}" type="presParOf" srcId="{266DB7BC-080A-4953-A2FB-855B1140DE5A}" destId="{AFCA00F9-252C-4474-BE2C-CDC264E45F31}" srcOrd="0" destOrd="0" presId="urn:microsoft.com/office/officeart/2005/8/layout/hProcess11"/>
    <dgm:cxn modelId="{2630981F-6B6D-4153-9C7D-08306E5A1618}" type="presParOf" srcId="{266DB7BC-080A-4953-A2FB-855B1140DE5A}" destId="{C39E104A-B3E2-4B8C-A982-8C8DED6454EC}" srcOrd="1" destOrd="0" presId="urn:microsoft.com/office/officeart/2005/8/layout/hProcess11"/>
    <dgm:cxn modelId="{DDF646CD-B830-4718-B176-E8B95BAA7063}" type="presParOf" srcId="{266DB7BC-080A-4953-A2FB-855B1140DE5A}" destId="{C791E6BA-5654-40CE-921D-1829DAC31EAA}" srcOrd="2" destOrd="0" presId="urn:microsoft.com/office/officeart/2005/8/layout/hProcess11"/>
    <dgm:cxn modelId="{B2A3655D-56C2-4076-AFD4-078282AF55CC}" type="presParOf" srcId="{3EBEE75B-F854-49BE-8D44-C587FA288C70}" destId="{47ABDAB3-8F7A-485E-B11A-A1136BE795C9}" srcOrd="1" destOrd="0" presId="urn:microsoft.com/office/officeart/2005/8/layout/hProcess11"/>
    <dgm:cxn modelId="{9D758C17-AFF3-4223-9246-3AD78ACEC290}" type="presParOf" srcId="{3EBEE75B-F854-49BE-8D44-C587FA288C70}" destId="{1F77D1AA-3944-4C50-B87C-0EA0B2159593}" srcOrd="2" destOrd="0" presId="urn:microsoft.com/office/officeart/2005/8/layout/hProcess11"/>
    <dgm:cxn modelId="{38483F79-0C91-48B5-AD57-1157CC48008B}" type="presParOf" srcId="{1F77D1AA-3944-4C50-B87C-0EA0B2159593}" destId="{5807F4F2-0443-4295-97A8-373A86B2C4AF}" srcOrd="0" destOrd="0" presId="urn:microsoft.com/office/officeart/2005/8/layout/hProcess11"/>
    <dgm:cxn modelId="{8B33A9AE-E0D2-488B-AF0E-2608296DA814}" type="presParOf" srcId="{1F77D1AA-3944-4C50-B87C-0EA0B2159593}" destId="{3390B0D5-AE1A-4F2A-BB66-6CE85BAE12B8}" srcOrd="1" destOrd="0" presId="urn:microsoft.com/office/officeart/2005/8/layout/hProcess11"/>
    <dgm:cxn modelId="{5384D6B9-7E1D-413B-90C3-E731B28B4653}" type="presParOf" srcId="{1F77D1AA-3944-4C50-B87C-0EA0B2159593}" destId="{24A5EF36-7D2C-449E-AB8A-E232740D425A}" srcOrd="2" destOrd="0" presId="urn:microsoft.com/office/officeart/2005/8/layout/hProcess11"/>
    <dgm:cxn modelId="{85B094DD-A665-4EC4-A38E-47A2EDDF9F96}" type="presParOf" srcId="{3EBEE75B-F854-49BE-8D44-C587FA288C70}" destId="{F6B4B428-775B-403F-A42F-644B4366259B}" srcOrd="3" destOrd="0" presId="urn:microsoft.com/office/officeart/2005/8/layout/hProcess11"/>
    <dgm:cxn modelId="{79ACD9C0-CCE7-4F27-931D-086EBE85D098}" type="presParOf" srcId="{3EBEE75B-F854-49BE-8D44-C587FA288C70}" destId="{13B9134F-C455-4BA9-A839-BBF4D9C3B562}" srcOrd="4" destOrd="0" presId="urn:microsoft.com/office/officeart/2005/8/layout/hProcess11"/>
    <dgm:cxn modelId="{A40CFA41-F797-40E0-8104-BB0D2136FCB4}" type="presParOf" srcId="{13B9134F-C455-4BA9-A839-BBF4D9C3B562}" destId="{AB7EF6B0-8311-4A2B-9782-76F6027EC317}" srcOrd="0" destOrd="0" presId="urn:microsoft.com/office/officeart/2005/8/layout/hProcess11"/>
    <dgm:cxn modelId="{16183A1E-EEEF-46A0-A526-A47E199102CA}" type="presParOf" srcId="{13B9134F-C455-4BA9-A839-BBF4D9C3B562}" destId="{6127A24A-86B8-4753-A36D-94B3824E5DCE}" srcOrd="1" destOrd="0" presId="urn:microsoft.com/office/officeart/2005/8/layout/hProcess11"/>
    <dgm:cxn modelId="{B36FB0A1-D8DA-4A89-B5E3-6D576B628090}" type="presParOf" srcId="{13B9134F-C455-4BA9-A839-BBF4D9C3B562}" destId="{1C8D49DC-E766-4026-9DE3-971B678C46EF}" srcOrd="2" destOrd="0" presId="urn:microsoft.com/office/officeart/2005/8/layout/hProcess11"/>
    <dgm:cxn modelId="{4EC8360C-4AA7-418D-BE89-0333573F0C1F}" type="presParOf" srcId="{3EBEE75B-F854-49BE-8D44-C587FA288C70}" destId="{BCB69AE6-298E-4DEA-914D-EE15939F342E}" srcOrd="5" destOrd="0" presId="urn:microsoft.com/office/officeart/2005/8/layout/hProcess11"/>
    <dgm:cxn modelId="{729F5307-9E73-4F44-88AF-1E108A422DF0}" type="presParOf" srcId="{3EBEE75B-F854-49BE-8D44-C587FA288C70}" destId="{16B019E1-9654-4D9C-AE79-B18602324D8B}" srcOrd="6" destOrd="0" presId="urn:microsoft.com/office/officeart/2005/8/layout/hProcess11"/>
    <dgm:cxn modelId="{81135425-114F-4CF6-9B00-3D0E0AFFFE27}" type="presParOf" srcId="{16B019E1-9654-4D9C-AE79-B18602324D8B}" destId="{42CB6A0C-9D4D-4270-88D8-F3F1DA46DAD1}" srcOrd="0" destOrd="0" presId="urn:microsoft.com/office/officeart/2005/8/layout/hProcess11"/>
    <dgm:cxn modelId="{F0E96207-D15A-4D87-B0B6-6EB62C0A4CDE}" type="presParOf" srcId="{16B019E1-9654-4D9C-AE79-B18602324D8B}" destId="{EE50FC0A-1800-4B55-A6F5-CD88882CD84D}" srcOrd="1" destOrd="0" presId="urn:microsoft.com/office/officeart/2005/8/layout/hProcess11"/>
    <dgm:cxn modelId="{C34B2852-84FB-4E28-BB3D-1D8F4D100917}" type="presParOf" srcId="{16B019E1-9654-4D9C-AE79-B18602324D8B}" destId="{B5B4FA11-279F-4F53-80EA-2CA314D6A882}" srcOrd="2" destOrd="0" presId="urn:microsoft.com/office/officeart/2005/8/layout/hProcess11"/>
    <dgm:cxn modelId="{96250D3A-8846-4141-BD8C-64F9BBB5D519}" type="presParOf" srcId="{3EBEE75B-F854-49BE-8D44-C587FA288C70}" destId="{2228F9C4-ECF0-46CB-BD59-8182ED9C1503}" srcOrd="7" destOrd="0" presId="urn:microsoft.com/office/officeart/2005/8/layout/hProcess11"/>
    <dgm:cxn modelId="{09B752D6-1AD2-41BD-883F-4032E0AC92AD}" type="presParOf" srcId="{3EBEE75B-F854-49BE-8D44-C587FA288C70}" destId="{AE936BCA-8BFB-4ACE-91E1-69A2827573B5}" srcOrd="8" destOrd="0" presId="urn:microsoft.com/office/officeart/2005/8/layout/hProcess11"/>
    <dgm:cxn modelId="{151B411B-4493-4E52-8FC1-902F0352C357}" type="presParOf" srcId="{AE936BCA-8BFB-4ACE-91E1-69A2827573B5}" destId="{12962CA2-D647-49BD-81FC-E786EBED1DED}" srcOrd="0" destOrd="0" presId="urn:microsoft.com/office/officeart/2005/8/layout/hProcess11"/>
    <dgm:cxn modelId="{798AF2AD-7386-452A-98E8-3FA645E4F793}" type="presParOf" srcId="{AE936BCA-8BFB-4ACE-91E1-69A2827573B5}" destId="{56D082C5-8BA8-46CA-814D-30BD0AEEB51B}" srcOrd="1" destOrd="0" presId="urn:microsoft.com/office/officeart/2005/8/layout/hProcess11"/>
    <dgm:cxn modelId="{763F768B-9651-48EE-B8B8-9CA7EAF345E3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09F3D5E-D5B3-47BB-A6AE-AFADCBADDEA5}" type="presOf" srcId="{263D1932-C914-44FA-91E5-7404EFB65698}" destId="{42CB6A0C-9D4D-4270-88D8-F3F1DA46DAD1}" srcOrd="0" destOrd="0" presId="urn:microsoft.com/office/officeart/2005/8/layout/hProcess11"/>
    <dgm:cxn modelId="{8A689684-A436-4D8B-91C0-858BAD8575DE}" type="presOf" srcId="{863FD00F-879C-40D8-BCA7-9630CC06DBCD}" destId="{12962CA2-D647-49BD-81FC-E786EBED1DED}" srcOrd="0" destOrd="0" presId="urn:microsoft.com/office/officeart/2005/8/layout/hProcess11"/>
    <dgm:cxn modelId="{3AF4BD6D-E7C3-4107-B7D4-E6422C7B057A}" type="presOf" srcId="{836F97C4-3741-4FD9-B961-3F6BCC913225}" destId="{AFCA00F9-252C-4474-BE2C-CDC264E45F31}" srcOrd="0" destOrd="0" presId="urn:microsoft.com/office/officeart/2005/8/layout/hProcess11"/>
    <dgm:cxn modelId="{BF5361C9-809B-48CB-8DA1-D08907C67CEE}" type="presOf" srcId="{C092B36E-43EF-43DF-B7ED-BB22C399B9C8}" destId="{1F9F75E3-3329-4491-8611-F9A888AE0E3A}" srcOrd="0" destOrd="0" presId="urn:microsoft.com/office/officeart/2005/8/layout/hProcess11"/>
    <dgm:cxn modelId="{BF641ECF-4A88-4638-BC5E-DEA83EE89A4F}" type="presOf" srcId="{E358C221-9508-4421-8C3E-C14A1766DA97}" destId="{AB7EF6B0-8311-4A2B-9782-76F6027EC317}" srcOrd="0" destOrd="0" presId="urn:microsoft.com/office/officeart/2005/8/layout/hProcess11"/>
    <dgm:cxn modelId="{D8B99EEC-92B8-44CA-AF80-73D371D5AD20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A58FACE-C4D8-4EC5-A2F6-7F75C0702AD3}" type="presParOf" srcId="{1F9F75E3-3329-4491-8611-F9A888AE0E3A}" destId="{4AB9A1D7-027D-4EA5-B85D-2A0F7127070F}" srcOrd="0" destOrd="0" presId="urn:microsoft.com/office/officeart/2005/8/layout/hProcess11"/>
    <dgm:cxn modelId="{D2553710-C2E5-43F2-8FA1-2339EC95CD7F}" type="presParOf" srcId="{1F9F75E3-3329-4491-8611-F9A888AE0E3A}" destId="{3EBEE75B-F854-49BE-8D44-C587FA288C70}" srcOrd="1" destOrd="0" presId="urn:microsoft.com/office/officeart/2005/8/layout/hProcess11"/>
    <dgm:cxn modelId="{CCCE1ECA-6427-4250-B7D7-54A18C671DF7}" type="presParOf" srcId="{3EBEE75B-F854-49BE-8D44-C587FA288C70}" destId="{266DB7BC-080A-4953-A2FB-855B1140DE5A}" srcOrd="0" destOrd="0" presId="urn:microsoft.com/office/officeart/2005/8/layout/hProcess11"/>
    <dgm:cxn modelId="{B1647F68-238B-4811-9AF6-360132F7F30A}" type="presParOf" srcId="{266DB7BC-080A-4953-A2FB-855B1140DE5A}" destId="{AFCA00F9-252C-4474-BE2C-CDC264E45F31}" srcOrd="0" destOrd="0" presId="urn:microsoft.com/office/officeart/2005/8/layout/hProcess11"/>
    <dgm:cxn modelId="{E25894F3-661C-47DC-A25B-88DDF4E66696}" type="presParOf" srcId="{266DB7BC-080A-4953-A2FB-855B1140DE5A}" destId="{C39E104A-B3E2-4B8C-A982-8C8DED6454EC}" srcOrd="1" destOrd="0" presId="urn:microsoft.com/office/officeart/2005/8/layout/hProcess11"/>
    <dgm:cxn modelId="{6160F00D-A099-480B-B955-6CA860262BB5}" type="presParOf" srcId="{266DB7BC-080A-4953-A2FB-855B1140DE5A}" destId="{C791E6BA-5654-40CE-921D-1829DAC31EAA}" srcOrd="2" destOrd="0" presId="urn:microsoft.com/office/officeart/2005/8/layout/hProcess11"/>
    <dgm:cxn modelId="{435CD16B-2460-4D66-B915-3753F4E1B0F5}" type="presParOf" srcId="{3EBEE75B-F854-49BE-8D44-C587FA288C70}" destId="{47ABDAB3-8F7A-485E-B11A-A1136BE795C9}" srcOrd="1" destOrd="0" presId="urn:microsoft.com/office/officeart/2005/8/layout/hProcess11"/>
    <dgm:cxn modelId="{DDA6129A-A3C9-43D9-96AD-4D873D9C9C2C}" type="presParOf" srcId="{3EBEE75B-F854-49BE-8D44-C587FA288C70}" destId="{1F77D1AA-3944-4C50-B87C-0EA0B2159593}" srcOrd="2" destOrd="0" presId="urn:microsoft.com/office/officeart/2005/8/layout/hProcess11"/>
    <dgm:cxn modelId="{C7436B5E-0E08-4387-99BB-7CD8965BC9FD}" type="presParOf" srcId="{1F77D1AA-3944-4C50-B87C-0EA0B2159593}" destId="{5807F4F2-0443-4295-97A8-373A86B2C4AF}" srcOrd="0" destOrd="0" presId="urn:microsoft.com/office/officeart/2005/8/layout/hProcess11"/>
    <dgm:cxn modelId="{EDA8F06F-D826-4321-93EB-E79D33BF1859}" type="presParOf" srcId="{1F77D1AA-3944-4C50-B87C-0EA0B2159593}" destId="{3390B0D5-AE1A-4F2A-BB66-6CE85BAE12B8}" srcOrd="1" destOrd="0" presId="urn:microsoft.com/office/officeart/2005/8/layout/hProcess11"/>
    <dgm:cxn modelId="{C1100385-5E57-4F5A-B966-C38DFF4CF756}" type="presParOf" srcId="{1F77D1AA-3944-4C50-B87C-0EA0B2159593}" destId="{24A5EF36-7D2C-449E-AB8A-E232740D425A}" srcOrd="2" destOrd="0" presId="urn:microsoft.com/office/officeart/2005/8/layout/hProcess11"/>
    <dgm:cxn modelId="{6C3982B3-73FB-49E9-8B0D-F87550531823}" type="presParOf" srcId="{3EBEE75B-F854-49BE-8D44-C587FA288C70}" destId="{F6B4B428-775B-403F-A42F-644B4366259B}" srcOrd="3" destOrd="0" presId="urn:microsoft.com/office/officeart/2005/8/layout/hProcess11"/>
    <dgm:cxn modelId="{6C3FE3CF-DF06-47E4-9D88-CE9EDC5AFA22}" type="presParOf" srcId="{3EBEE75B-F854-49BE-8D44-C587FA288C70}" destId="{13B9134F-C455-4BA9-A839-BBF4D9C3B562}" srcOrd="4" destOrd="0" presId="urn:microsoft.com/office/officeart/2005/8/layout/hProcess11"/>
    <dgm:cxn modelId="{D7D0BCE4-178A-4D79-939D-D5BB86FD9ACD}" type="presParOf" srcId="{13B9134F-C455-4BA9-A839-BBF4D9C3B562}" destId="{AB7EF6B0-8311-4A2B-9782-76F6027EC317}" srcOrd="0" destOrd="0" presId="urn:microsoft.com/office/officeart/2005/8/layout/hProcess11"/>
    <dgm:cxn modelId="{975FB340-40F4-4B27-A6DB-8725D3E67830}" type="presParOf" srcId="{13B9134F-C455-4BA9-A839-BBF4D9C3B562}" destId="{6127A24A-86B8-4753-A36D-94B3824E5DCE}" srcOrd="1" destOrd="0" presId="urn:microsoft.com/office/officeart/2005/8/layout/hProcess11"/>
    <dgm:cxn modelId="{7CF97E68-FB62-432E-A1D6-C6194728C294}" type="presParOf" srcId="{13B9134F-C455-4BA9-A839-BBF4D9C3B562}" destId="{1C8D49DC-E766-4026-9DE3-971B678C46EF}" srcOrd="2" destOrd="0" presId="urn:microsoft.com/office/officeart/2005/8/layout/hProcess11"/>
    <dgm:cxn modelId="{5556C956-A495-489F-8F79-60FF27D3737C}" type="presParOf" srcId="{3EBEE75B-F854-49BE-8D44-C587FA288C70}" destId="{BCB69AE6-298E-4DEA-914D-EE15939F342E}" srcOrd="5" destOrd="0" presId="urn:microsoft.com/office/officeart/2005/8/layout/hProcess11"/>
    <dgm:cxn modelId="{0499275F-BB14-4C5A-949D-CD3A6627ABBC}" type="presParOf" srcId="{3EBEE75B-F854-49BE-8D44-C587FA288C70}" destId="{16B019E1-9654-4D9C-AE79-B18602324D8B}" srcOrd="6" destOrd="0" presId="urn:microsoft.com/office/officeart/2005/8/layout/hProcess11"/>
    <dgm:cxn modelId="{C0D9A964-0CFC-4FE1-92BA-6D263DDDF312}" type="presParOf" srcId="{16B019E1-9654-4D9C-AE79-B18602324D8B}" destId="{42CB6A0C-9D4D-4270-88D8-F3F1DA46DAD1}" srcOrd="0" destOrd="0" presId="urn:microsoft.com/office/officeart/2005/8/layout/hProcess11"/>
    <dgm:cxn modelId="{413ED260-9687-4ACD-B68B-FA11E00EECFE}" type="presParOf" srcId="{16B019E1-9654-4D9C-AE79-B18602324D8B}" destId="{EE50FC0A-1800-4B55-A6F5-CD88882CD84D}" srcOrd="1" destOrd="0" presId="urn:microsoft.com/office/officeart/2005/8/layout/hProcess11"/>
    <dgm:cxn modelId="{C599F9C3-F887-4252-B8BA-BBA53FB83F23}" type="presParOf" srcId="{16B019E1-9654-4D9C-AE79-B18602324D8B}" destId="{B5B4FA11-279F-4F53-80EA-2CA314D6A882}" srcOrd="2" destOrd="0" presId="urn:microsoft.com/office/officeart/2005/8/layout/hProcess11"/>
    <dgm:cxn modelId="{BADABC40-24D8-4ADC-81E4-7E26A4AC5BB7}" type="presParOf" srcId="{3EBEE75B-F854-49BE-8D44-C587FA288C70}" destId="{2228F9C4-ECF0-46CB-BD59-8182ED9C1503}" srcOrd="7" destOrd="0" presId="urn:microsoft.com/office/officeart/2005/8/layout/hProcess11"/>
    <dgm:cxn modelId="{0ADE51E4-5FE6-4F2B-8272-A839D96B690C}" type="presParOf" srcId="{3EBEE75B-F854-49BE-8D44-C587FA288C70}" destId="{AE936BCA-8BFB-4ACE-91E1-69A2827573B5}" srcOrd="8" destOrd="0" presId="urn:microsoft.com/office/officeart/2005/8/layout/hProcess11"/>
    <dgm:cxn modelId="{EDF50E01-45F4-4464-967B-FB45AC784C00}" type="presParOf" srcId="{AE936BCA-8BFB-4ACE-91E1-69A2827573B5}" destId="{12962CA2-D647-49BD-81FC-E786EBED1DED}" srcOrd="0" destOrd="0" presId="urn:microsoft.com/office/officeart/2005/8/layout/hProcess11"/>
    <dgm:cxn modelId="{50514E8B-18E1-44A7-B8E7-1A7F8BCF7CF2}" type="presParOf" srcId="{AE936BCA-8BFB-4ACE-91E1-69A2827573B5}" destId="{56D082C5-8BA8-46CA-814D-30BD0AEEB51B}" srcOrd="1" destOrd="0" presId="urn:microsoft.com/office/officeart/2005/8/layout/hProcess11"/>
    <dgm:cxn modelId="{416C4036-E111-4F2D-B79B-3F032E71E4EA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A4435C8-848E-4177-9828-57F353EB5CAA}" type="presOf" srcId="{863FD00F-879C-40D8-BCA7-9630CC06DBCD}" destId="{12962CA2-D647-49BD-81FC-E786EBED1DED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4D71DFF9-B643-4B9D-99A7-DA532228B025}" type="presOf" srcId="{836F97C4-3741-4FD9-B961-3F6BCC913225}" destId="{AFCA00F9-252C-4474-BE2C-CDC264E45F31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C67BA44F-86E3-4872-808E-4F99AA7F495A}" type="presOf" srcId="{263D1932-C914-44FA-91E5-7404EFB65698}" destId="{42CB6A0C-9D4D-4270-88D8-F3F1DA46DAD1}" srcOrd="0" destOrd="0" presId="urn:microsoft.com/office/officeart/2005/8/layout/hProcess11"/>
    <dgm:cxn modelId="{A1FA9D37-E440-44AB-A358-2334343875B4}" type="presOf" srcId="{E358C221-9508-4421-8C3E-C14A1766DA97}" destId="{AB7EF6B0-8311-4A2B-9782-76F6027EC317}" srcOrd="0" destOrd="0" presId="urn:microsoft.com/office/officeart/2005/8/layout/hProcess11"/>
    <dgm:cxn modelId="{621ECA99-9AEB-4365-BEED-70B17838E632}" type="presOf" srcId="{C092B36E-43EF-43DF-B7ED-BB22C399B9C8}" destId="{1F9F75E3-3329-4491-8611-F9A888AE0E3A}" srcOrd="0" destOrd="0" presId="urn:microsoft.com/office/officeart/2005/8/layout/hProcess11"/>
    <dgm:cxn modelId="{2070A66C-1CA5-4EF3-96CB-AD52F1A3C585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9EC8B4B2-3387-4954-83D8-A5271B773CAE}" type="presParOf" srcId="{1F9F75E3-3329-4491-8611-F9A888AE0E3A}" destId="{4AB9A1D7-027D-4EA5-B85D-2A0F7127070F}" srcOrd="0" destOrd="0" presId="urn:microsoft.com/office/officeart/2005/8/layout/hProcess11"/>
    <dgm:cxn modelId="{446458FB-0579-411B-BC23-4D63EEC9C99B}" type="presParOf" srcId="{1F9F75E3-3329-4491-8611-F9A888AE0E3A}" destId="{3EBEE75B-F854-49BE-8D44-C587FA288C70}" srcOrd="1" destOrd="0" presId="urn:microsoft.com/office/officeart/2005/8/layout/hProcess11"/>
    <dgm:cxn modelId="{3212EA16-98BD-47AD-B32E-12B35CA0B493}" type="presParOf" srcId="{3EBEE75B-F854-49BE-8D44-C587FA288C70}" destId="{266DB7BC-080A-4953-A2FB-855B1140DE5A}" srcOrd="0" destOrd="0" presId="urn:microsoft.com/office/officeart/2005/8/layout/hProcess11"/>
    <dgm:cxn modelId="{F4DAEE52-30C2-4315-B8D9-FAAE1BE0A38C}" type="presParOf" srcId="{266DB7BC-080A-4953-A2FB-855B1140DE5A}" destId="{AFCA00F9-252C-4474-BE2C-CDC264E45F31}" srcOrd="0" destOrd="0" presId="urn:microsoft.com/office/officeart/2005/8/layout/hProcess11"/>
    <dgm:cxn modelId="{34FEDC2E-66D5-4303-B0E6-F716A817E9FD}" type="presParOf" srcId="{266DB7BC-080A-4953-A2FB-855B1140DE5A}" destId="{C39E104A-B3E2-4B8C-A982-8C8DED6454EC}" srcOrd="1" destOrd="0" presId="urn:microsoft.com/office/officeart/2005/8/layout/hProcess11"/>
    <dgm:cxn modelId="{930C742C-DB33-4375-B2F1-0B21CC261616}" type="presParOf" srcId="{266DB7BC-080A-4953-A2FB-855B1140DE5A}" destId="{C791E6BA-5654-40CE-921D-1829DAC31EAA}" srcOrd="2" destOrd="0" presId="urn:microsoft.com/office/officeart/2005/8/layout/hProcess11"/>
    <dgm:cxn modelId="{4F614CB8-54A8-4114-8EF7-C3DFE0567535}" type="presParOf" srcId="{3EBEE75B-F854-49BE-8D44-C587FA288C70}" destId="{47ABDAB3-8F7A-485E-B11A-A1136BE795C9}" srcOrd="1" destOrd="0" presId="urn:microsoft.com/office/officeart/2005/8/layout/hProcess11"/>
    <dgm:cxn modelId="{07E0ED10-4B9D-4277-A62F-CDA8A112BEDF}" type="presParOf" srcId="{3EBEE75B-F854-49BE-8D44-C587FA288C70}" destId="{1F77D1AA-3944-4C50-B87C-0EA0B2159593}" srcOrd="2" destOrd="0" presId="urn:microsoft.com/office/officeart/2005/8/layout/hProcess11"/>
    <dgm:cxn modelId="{8AE762DF-5512-47D0-9737-C97B89E1CA0C}" type="presParOf" srcId="{1F77D1AA-3944-4C50-B87C-0EA0B2159593}" destId="{5807F4F2-0443-4295-97A8-373A86B2C4AF}" srcOrd="0" destOrd="0" presId="urn:microsoft.com/office/officeart/2005/8/layout/hProcess11"/>
    <dgm:cxn modelId="{64805FDB-2326-4A0E-9502-38FC56591E13}" type="presParOf" srcId="{1F77D1AA-3944-4C50-B87C-0EA0B2159593}" destId="{3390B0D5-AE1A-4F2A-BB66-6CE85BAE12B8}" srcOrd="1" destOrd="0" presId="urn:microsoft.com/office/officeart/2005/8/layout/hProcess11"/>
    <dgm:cxn modelId="{A5BE2A02-C0AF-465A-8B04-DDDE8FE68D6A}" type="presParOf" srcId="{1F77D1AA-3944-4C50-B87C-0EA0B2159593}" destId="{24A5EF36-7D2C-449E-AB8A-E232740D425A}" srcOrd="2" destOrd="0" presId="urn:microsoft.com/office/officeart/2005/8/layout/hProcess11"/>
    <dgm:cxn modelId="{0BF6B42B-0080-4DB5-882E-88FEE14ABA91}" type="presParOf" srcId="{3EBEE75B-F854-49BE-8D44-C587FA288C70}" destId="{F6B4B428-775B-403F-A42F-644B4366259B}" srcOrd="3" destOrd="0" presId="urn:microsoft.com/office/officeart/2005/8/layout/hProcess11"/>
    <dgm:cxn modelId="{6EC01FB9-36DB-4551-92D5-2683E7F2A365}" type="presParOf" srcId="{3EBEE75B-F854-49BE-8D44-C587FA288C70}" destId="{13B9134F-C455-4BA9-A839-BBF4D9C3B562}" srcOrd="4" destOrd="0" presId="urn:microsoft.com/office/officeart/2005/8/layout/hProcess11"/>
    <dgm:cxn modelId="{44137628-15B5-4A9C-AD0A-25E65D7649F6}" type="presParOf" srcId="{13B9134F-C455-4BA9-A839-BBF4D9C3B562}" destId="{AB7EF6B0-8311-4A2B-9782-76F6027EC317}" srcOrd="0" destOrd="0" presId="urn:microsoft.com/office/officeart/2005/8/layout/hProcess11"/>
    <dgm:cxn modelId="{79105341-2377-4BA7-B03F-2025D0224C57}" type="presParOf" srcId="{13B9134F-C455-4BA9-A839-BBF4D9C3B562}" destId="{6127A24A-86B8-4753-A36D-94B3824E5DCE}" srcOrd="1" destOrd="0" presId="urn:microsoft.com/office/officeart/2005/8/layout/hProcess11"/>
    <dgm:cxn modelId="{903DAFD9-8C58-459E-B62E-4E4B5A19E6EF}" type="presParOf" srcId="{13B9134F-C455-4BA9-A839-BBF4D9C3B562}" destId="{1C8D49DC-E766-4026-9DE3-971B678C46EF}" srcOrd="2" destOrd="0" presId="urn:microsoft.com/office/officeart/2005/8/layout/hProcess11"/>
    <dgm:cxn modelId="{CE8689D1-DFEB-4279-97C9-456FA7EF9797}" type="presParOf" srcId="{3EBEE75B-F854-49BE-8D44-C587FA288C70}" destId="{BCB69AE6-298E-4DEA-914D-EE15939F342E}" srcOrd="5" destOrd="0" presId="urn:microsoft.com/office/officeart/2005/8/layout/hProcess11"/>
    <dgm:cxn modelId="{AA5569E1-57DE-436F-9299-0CA4B3D75577}" type="presParOf" srcId="{3EBEE75B-F854-49BE-8D44-C587FA288C70}" destId="{16B019E1-9654-4D9C-AE79-B18602324D8B}" srcOrd="6" destOrd="0" presId="urn:microsoft.com/office/officeart/2005/8/layout/hProcess11"/>
    <dgm:cxn modelId="{83535436-FE2E-4E35-943E-46CE5299D534}" type="presParOf" srcId="{16B019E1-9654-4D9C-AE79-B18602324D8B}" destId="{42CB6A0C-9D4D-4270-88D8-F3F1DA46DAD1}" srcOrd="0" destOrd="0" presId="urn:microsoft.com/office/officeart/2005/8/layout/hProcess11"/>
    <dgm:cxn modelId="{56F9CB53-61C7-4B07-8A89-D313116BEED7}" type="presParOf" srcId="{16B019E1-9654-4D9C-AE79-B18602324D8B}" destId="{EE50FC0A-1800-4B55-A6F5-CD88882CD84D}" srcOrd="1" destOrd="0" presId="urn:microsoft.com/office/officeart/2005/8/layout/hProcess11"/>
    <dgm:cxn modelId="{5EC0A763-CBFA-42A4-9B68-8777D1B4D3FE}" type="presParOf" srcId="{16B019E1-9654-4D9C-AE79-B18602324D8B}" destId="{B5B4FA11-279F-4F53-80EA-2CA314D6A882}" srcOrd="2" destOrd="0" presId="urn:microsoft.com/office/officeart/2005/8/layout/hProcess11"/>
    <dgm:cxn modelId="{F7E48F32-9D92-4735-B18E-5D0D918E1519}" type="presParOf" srcId="{3EBEE75B-F854-49BE-8D44-C587FA288C70}" destId="{2228F9C4-ECF0-46CB-BD59-8182ED9C1503}" srcOrd="7" destOrd="0" presId="urn:microsoft.com/office/officeart/2005/8/layout/hProcess11"/>
    <dgm:cxn modelId="{AF13C6C0-86D3-42D4-9297-13B2385680BD}" type="presParOf" srcId="{3EBEE75B-F854-49BE-8D44-C587FA288C70}" destId="{AE936BCA-8BFB-4ACE-91E1-69A2827573B5}" srcOrd="8" destOrd="0" presId="urn:microsoft.com/office/officeart/2005/8/layout/hProcess11"/>
    <dgm:cxn modelId="{EF8CBEFC-A5C1-48DE-A0CA-543071FDF639}" type="presParOf" srcId="{AE936BCA-8BFB-4ACE-91E1-69A2827573B5}" destId="{12962CA2-D647-49BD-81FC-E786EBED1DED}" srcOrd="0" destOrd="0" presId="urn:microsoft.com/office/officeart/2005/8/layout/hProcess11"/>
    <dgm:cxn modelId="{2E403357-C079-4265-A408-B6FFB4E93CDB}" type="presParOf" srcId="{AE936BCA-8BFB-4ACE-91E1-69A2827573B5}" destId="{56D082C5-8BA8-46CA-814D-30BD0AEEB51B}" srcOrd="1" destOrd="0" presId="urn:microsoft.com/office/officeart/2005/8/layout/hProcess11"/>
    <dgm:cxn modelId="{64461C1F-45C0-48BA-A146-1B8058407E00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D7E25FF6-5237-4C5F-A612-0E9CA3522439}" type="presOf" srcId="{C092B36E-43EF-43DF-B7ED-BB22C399B9C8}" destId="{1F9F75E3-3329-4491-8611-F9A888AE0E3A}" srcOrd="0" destOrd="0" presId="urn:microsoft.com/office/officeart/2005/8/layout/hProcess11"/>
    <dgm:cxn modelId="{CF8FC570-ACB0-4B37-9010-CABB4B196164}" type="presOf" srcId="{863FD00F-879C-40D8-BCA7-9630CC06DBCD}" destId="{12962CA2-D647-49BD-81FC-E786EBED1DED}" srcOrd="0" destOrd="0" presId="urn:microsoft.com/office/officeart/2005/8/layout/hProcess11"/>
    <dgm:cxn modelId="{BA23D351-8C4C-4E90-85E6-518A3279BE60}" type="presOf" srcId="{71E82913-291C-4747-9E0D-E26FBCCAC453}" destId="{5807F4F2-0443-4295-97A8-373A86B2C4AF}" srcOrd="0" destOrd="0" presId="urn:microsoft.com/office/officeart/2005/8/layout/hProcess11"/>
    <dgm:cxn modelId="{41394984-B859-4D45-AC2A-ED3E0BCF908F}" type="presOf" srcId="{E358C221-9508-4421-8C3E-C14A1766DA97}" destId="{AB7EF6B0-8311-4A2B-9782-76F6027EC317}" srcOrd="0" destOrd="0" presId="urn:microsoft.com/office/officeart/2005/8/layout/hProcess11"/>
    <dgm:cxn modelId="{6BBEA658-3799-4AD0-AC76-E966A231C381}" type="presOf" srcId="{263D1932-C914-44FA-91E5-7404EFB65698}" destId="{42CB6A0C-9D4D-4270-88D8-F3F1DA46DAD1}" srcOrd="0" destOrd="0" presId="urn:microsoft.com/office/officeart/2005/8/layout/hProcess11"/>
    <dgm:cxn modelId="{6CA38AB7-14DA-447E-8963-77581DA1DAE8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1652AEC3-A804-4B62-9B9D-2AD55AF20924}" type="presParOf" srcId="{1F9F75E3-3329-4491-8611-F9A888AE0E3A}" destId="{4AB9A1D7-027D-4EA5-B85D-2A0F7127070F}" srcOrd="0" destOrd="0" presId="urn:microsoft.com/office/officeart/2005/8/layout/hProcess11"/>
    <dgm:cxn modelId="{F26352A7-ADAF-4BC6-A2E3-25A648DF0590}" type="presParOf" srcId="{1F9F75E3-3329-4491-8611-F9A888AE0E3A}" destId="{3EBEE75B-F854-49BE-8D44-C587FA288C70}" srcOrd="1" destOrd="0" presId="urn:microsoft.com/office/officeart/2005/8/layout/hProcess11"/>
    <dgm:cxn modelId="{FF7D85FF-C169-48C1-91E5-15A5D1A7A7C1}" type="presParOf" srcId="{3EBEE75B-F854-49BE-8D44-C587FA288C70}" destId="{266DB7BC-080A-4953-A2FB-855B1140DE5A}" srcOrd="0" destOrd="0" presId="urn:microsoft.com/office/officeart/2005/8/layout/hProcess11"/>
    <dgm:cxn modelId="{07842324-818E-4ADD-9FB5-6D7CC70C7EBB}" type="presParOf" srcId="{266DB7BC-080A-4953-A2FB-855B1140DE5A}" destId="{AFCA00F9-252C-4474-BE2C-CDC264E45F31}" srcOrd="0" destOrd="0" presId="urn:microsoft.com/office/officeart/2005/8/layout/hProcess11"/>
    <dgm:cxn modelId="{8E0B5A8C-F542-4AA6-9BDD-4DDD58A8794A}" type="presParOf" srcId="{266DB7BC-080A-4953-A2FB-855B1140DE5A}" destId="{C39E104A-B3E2-4B8C-A982-8C8DED6454EC}" srcOrd="1" destOrd="0" presId="urn:microsoft.com/office/officeart/2005/8/layout/hProcess11"/>
    <dgm:cxn modelId="{5520429F-4686-4891-9B77-A403AEC882F7}" type="presParOf" srcId="{266DB7BC-080A-4953-A2FB-855B1140DE5A}" destId="{C791E6BA-5654-40CE-921D-1829DAC31EAA}" srcOrd="2" destOrd="0" presId="urn:microsoft.com/office/officeart/2005/8/layout/hProcess11"/>
    <dgm:cxn modelId="{CE9317A4-DB92-45AB-ABC0-2D2C71F6919D}" type="presParOf" srcId="{3EBEE75B-F854-49BE-8D44-C587FA288C70}" destId="{47ABDAB3-8F7A-485E-B11A-A1136BE795C9}" srcOrd="1" destOrd="0" presId="urn:microsoft.com/office/officeart/2005/8/layout/hProcess11"/>
    <dgm:cxn modelId="{BEB082AC-957F-4275-857F-9120C19112DF}" type="presParOf" srcId="{3EBEE75B-F854-49BE-8D44-C587FA288C70}" destId="{1F77D1AA-3944-4C50-B87C-0EA0B2159593}" srcOrd="2" destOrd="0" presId="urn:microsoft.com/office/officeart/2005/8/layout/hProcess11"/>
    <dgm:cxn modelId="{334BAA93-B835-45EE-A8A4-55E0AF5F3218}" type="presParOf" srcId="{1F77D1AA-3944-4C50-B87C-0EA0B2159593}" destId="{5807F4F2-0443-4295-97A8-373A86B2C4AF}" srcOrd="0" destOrd="0" presId="urn:microsoft.com/office/officeart/2005/8/layout/hProcess11"/>
    <dgm:cxn modelId="{6F297069-04E5-47F2-8E7B-8BB2D15BD915}" type="presParOf" srcId="{1F77D1AA-3944-4C50-B87C-0EA0B2159593}" destId="{3390B0D5-AE1A-4F2A-BB66-6CE85BAE12B8}" srcOrd="1" destOrd="0" presId="urn:microsoft.com/office/officeart/2005/8/layout/hProcess11"/>
    <dgm:cxn modelId="{F7D84E5B-8313-4CFD-944A-B60DDBCA8A73}" type="presParOf" srcId="{1F77D1AA-3944-4C50-B87C-0EA0B2159593}" destId="{24A5EF36-7D2C-449E-AB8A-E232740D425A}" srcOrd="2" destOrd="0" presId="urn:microsoft.com/office/officeart/2005/8/layout/hProcess11"/>
    <dgm:cxn modelId="{468B5902-99E5-4A43-A64B-00F6F9CC4A1C}" type="presParOf" srcId="{3EBEE75B-F854-49BE-8D44-C587FA288C70}" destId="{F6B4B428-775B-403F-A42F-644B4366259B}" srcOrd="3" destOrd="0" presId="urn:microsoft.com/office/officeart/2005/8/layout/hProcess11"/>
    <dgm:cxn modelId="{ACAA8559-FA34-4ED3-9CAB-A68214F2670B}" type="presParOf" srcId="{3EBEE75B-F854-49BE-8D44-C587FA288C70}" destId="{13B9134F-C455-4BA9-A839-BBF4D9C3B562}" srcOrd="4" destOrd="0" presId="urn:microsoft.com/office/officeart/2005/8/layout/hProcess11"/>
    <dgm:cxn modelId="{A5E192C6-CA5B-40B0-B9B4-8FF170FBE681}" type="presParOf" srcId="{13B9134F-C455-4BA9-A839-BBF4D9C3B562}" destId="{AB7EF6B0-8311-4A2B-9782-76F6027EC317}" srcOrd="0" destOrd="0" presId="urn:microsoft.com/office/officeart/2005/8/layout/hProcess11"/>
    <dgm:cxn modelId="{859B8820-B3AD-4424-B8DA-3C0293E23C17}" type="presParOf" srcId="{13B9134F-C455-4BA9-A839-BBF4D9C3B562}" destId="{6127A24A-86B8-4753-A36D-94B3824E5DCE}" srcOrd="1" destOrd="0" presId="urn:microsoft.com/office/officeart/2005/8/layout/hProcess11"/>
    <dgm:cxn modelId="{007E4901-E0F9-4E42-974E-835E02B276BB}" type="presParOf" srcId="{13B9134F-C455-4BA9-A839-BBF4D9C3B562}" destId="{1C8D49DC-E766-4026-9DE3-971B678C46EF}" srcOrd="2" destOrd="0" presId="urn:microsoft.com/office/officeart/2005/8/layout/hProcess11"/>
    <dgm:cxn modelId="{A1B21403-73C6-4D1B-B2B4-090002595E5A}" type="presParOf" srcId="{3EBEE75B-F854-49BE-8D44-C587FA288C70}" destId="{BCB69AE6-298E-4DEA-914D-EE15939F342E}" srcOrd="5" destOrd="0" presId="urn:microsoft.com/office/officeart/2005/8/layout/hProcess11"/>
    <dgm:cxn modelId="{5AB4FB66-AC15-4B2C-A102-3B5185AB70DA}" type="presParOf" srcId="{3EBEE75B-F854-49BE-8D44-C587FA288C70}" destId="{16B019E1-9654-4D9C-AE79-B18602324D8B}" srcOrd="6" destOrd="0" presId="urn:microsoft.com/office/officeart/2005/8/layout/hProcess11"/>
    <dgm:cxn modelId="{FFF97F28-0C95-4CC2-BC12-BC54E78E4240}" type="presParOf" srcId="{16B019E1-9654-4D9C-AE79-B18602324D8B}" destId="{42CB6A0C-9D4D-4270-88D8-F3F1DA46DAD1}" srcOrd="0" destOrd="0" presId="urn:microsoft.com/office/officeart/2005/8/layout/hProcess11"/>
    <dgm:cxn modelId="{9205E646-4CB2-4B6F-A03B-EF3C3AEEB0AF}" type="presParOf" srcId="{16B019E1-9654-4D9C-AE79-B18602324D8B}" destId="{EE50FC0A-1800-4B55-A6F5-CD88882CD84D}" srcOrd="1" destOrd="0" presId="urn:microsoft.com/office/officeart/2005/8/layout/hProcess11"/>
    <dgm:cxn modelId="{B6B27552-7043-47DE-953E-7CA15B7F61F2}" type="presParOf" srcId="{16B019E1-9654-4D9C-AE79-B18602324D8B}" destId="{B5B4FA11-279F-4F53-80EA-2CA314D6A882}" srcOrd="2" destOrd="0" presId="urn:microsoft.com/office/officeart/2005/8/layout/hProcess11"/>
    <dgm:cxn modelId="{10C049E9-3E70-4BC8-9CF0-A2E20CF93AF2}" type="presParOf" srcId="{3EBEE75B-F854-49BE-8D44-C587FA288C70}" destId="{2228F9C4-ECF0-46CB-BD59-8182ED9C1503}" srcOrd="7" destOrd="0" presId="urn:microsoft.com/office/officeart/2005/8/layout/hProcess11"/>
    <dgm:cxn modelId="{2B0CFF94-7BA9-4C5F-A4A0-60148AD75205}" type="presParOf" srcId="{3EBEE75B-F854-49BE-8D44-C587FA288C70}" destId="{AE936BCA-8BFB-4ACE-91E1-69A2827573B5}" srcOrd="8" destOrd="0" presId="urn:microsoft.com/office/officeart/2005/8/layout/hProcess11"/>
    <dgm:cxn modelId="{7612C0E7-E78E-44B3-A3F5-A7998D064BEA}" type="presParOf" srcId="{AE936BCA-8BFB-4ACE-91E1-69A2827573B5}" destId="{12962CA2-D647-49BD-81FC-E786EBED1DED}" srcOrd="0" destOrd="0" presId="urn:microsoft.com/office/officeart/2005/8/layout/hProcess11"/>
    <dgm:cxn modelId="{2C112C98-E768-4C3C-BE81-10C32B239164}" type="presParOf" srcId="{AE936BCA-8BFB-4ACE-91E1-69A2827573B5}" destId="{56D082C5-8BA8-46CA-814D-30BD0AEEB51B}" srcOrd="1" destOrd="0" presId="urn:microsoft.com/office/officeart/2005/8/layout/hProcess11"/>
    <dgm:cxn modelId="{DD251B55-EDEA-4024-AEE8-DC3633C72553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361236A4-E7A1-4296-A2C2-6A6671AD7840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6B173968-7A66-45E5-8A95-D6EFCFC61A78}" type="presOf" srcId="{C092B36E-43EF-43DF-B7ED-BB22C399B9C8}" destId="{1F9F75E3-3329-4491-8611-F9A888AE0E3A}" srcOrd="0" destOrd="0" presId="urn:microsoft.com/office/officeart/2005/8/layout/hProcess11"/>
    <dgm:cxn modelId="{E75F3BB3-AFCE-4F91-AB3A-5B03B7B4F419}" type="presOf" srcId="{263D1932-C914-44FA-91E5-7404EFB65698}" destId="{42CB6A0C-9D4D-4270-88D8-F3F1DA46DAD1}" srcOrd="0" destOrd="0" presId="urn:microsoft.com/office/officeart/2005/8/layout/hProcess11"/>
    <dgm:cxn modelId="{535D0B70-5383-4E8B-8A00-B9DF0EE5F281}" type="presOf" srcId="{836F97C4-3741-4FD9-B961-3F6BCC913225}" destId="{AFCA00F9-252C-4474-BE2C-CDC264E45F31}" srcOrd="0" destOrd="0" presId="urn:microsoft.com/office/officeart/2005/8/layout/hProcess11"/>
    <dgm:cxn modelId="{A441C36B-E087-4CDD-AB8C-F16A7F20A06C}" type="presOf" srcId="{71E82913-291C-4747-9E0D-E26FBCCAC453}" destId="{5807F4F2-0443-4295-97A8-373A86B2C4AF}" srcOrd="0" destOrd="0" presId="urn:microsoft.com/office/officeart/2005/8/layout/hProcess11"/>
    <dgm:cxn modelId="{2322EAAF-FD2B-4097-A332-94B1E63F26E7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59568502-ABFE-4D15-A59B-FB163EE19737}" type="presParOf" srcId="{1F9F75E3-3329-4491-8611-F9A888AE0E3A}" destId="{4AB9A1D7-027D-4EA5-B85D-2A0F7127070F}" srcOrd="0" destOrd="0" presId="urn:microsoft.com/office/officeart/2005/8/layout/hProcess11"/>
    <dgm:cxn modelId="{0D4A9781-6038-47D1-9BF1-D8E63B84B897}" type="presParOf" srcId="{1F9F75E3-3329-4491-8611-F9A888AE0E3A}" destId="{3EBEE75B-F854-49BE-8D44-C587FA288C70}" srcOrd="1" destOrd="0" presId="urn:microsoft.com/office/officeart/2005/8/layout/hProcess11"/>
    <dgm:cxn modelId="{A49F278A-F811-4C8B-BD0A-A0E18C900E61}" type="presParOf" srcId="{3EBEE75B-F854-49BE-8D44-C587FA288C70}" destId="{266DB7BC-080A-4953-A2FB-855B1140DE5A}" srcOrd="0" destOrd="0" presId="urn:microsoft.com/office/officeart/2005/8/layout/hProcess11"/>
    <dgm:cxn modelId="{8131B4BF-E39E-4B72-8678-361B02208237}" type="presParOf" srcId="{266DB7BC-080A-4953-A2FB-855B1140DE5A}" destId="{AFCA00F9-252C-4474-BE2C-CDC264E45F31}" srcOrd="0" destOrd="0" presId="urn:microsoft.com/office/officeart/2005/8/layout/hProcess11"/>
    <dgm:cxn modelId="{A443BEDB-D6D1-44E2-B968-962F4EE8AB96}" type="presParOf" srcId="{266DB7BC-080A-4953-A2FB-855B1140DE5A}" destId="{C39E104A-B3E2-4B8C-A982-8C8DED6454EC}" srcOrd="1" destOrd="0" presId="urn:microsoft.com/office/officeart/2005/8/layout/hProcess11"/>
    <dgm:cxn modelId="{AD0FC439-ACC9-4697-AFED-478CE644C90D}" type="presParOf" srcId="{266DB7BC-080A-4953-A2FB-855B1140DE5A}" destId="{C791E6BA-5654-40CE-921D-1829DAC31EAA}" srcOrd="2" destOrd="0" presId="urn:microsoft.com/office/officeart/2005/8/layout/hProcess11"/>
    <dgm:cxn modelId="{FD3F8FCD-1A90-4AA4-8E2B-407944F3F55B}" type="presParOf" srcId="{3EBEE75B-F854-49BE-8D44-C587FA288C70}" destId="{47ABDAB3-8F7A-485E-B11A-A1136BE795C9}" srcOrd="1" destOrd="0" presId="urn:microsoft.com/office/officeart/2005/8/layout/hProcess11"/>
    <dgm:cxn modelId="{ED1B8990-5231-41B2-9EFE-45FF4FB09B8B}" type="presParOf" srcId="{3EBEE75B-F854-49BE-8D44-C587FA288C70}" destId="{1F77D1AA-3944-4C50-B87C-0EA0B2159593}" srcOrd="2" destOrd="0" presId="urn:microsoft.com/office/officeart/2005/8/layout/hProcess11"/>
    <dgm:cxn modelId="{9D999430-99F0-4383-BECF-B43319B5328E}" type="presParOf" srcId="{1F77D1AA-3944-4C50-B87C-0EA0B2159593}" destId="{5807F4F2-0443-4295-97A8-373A86B2C4AF}" srcOrd="0" destOrd="0" presId="urn:microsoft.com/office/officeart/2005/8/layout/hProcess11"/>
    <dgm:cxn modelId="{C76E42A2-7F42-4FD4-BCB1-4D7BBE50554F}" type="presParOf" srcId="{1F77D1AA-3944-4C50-B87C-0EA0B2159593}" destId="{3390B0D5-AE1A-4F2A-BB66-6CE85BAE12B8}" srcOrd="1" destOrd="0" presId="urn:microsoft.com/office/officeart/2005/8/layout/hProcess11"/>
    <dgm:cxn modelId="{EA7B9DD5-6338-4E75-A66A-6F4FB11D3CFA}" type="presParOf" srcId="{1F77D1AA-3944-4C50-B87C-0EA0B2159593}" destId="{24A5EF36-7D2C-449E-AB8A-E232740D425A}" srcOrd="2" destOrd="0" presId="urn:microsoft.com/office/officeart/2005/8/layout/hProcess11"/>
    <dgm:cxn modelId="{F5EBCC31-EB63-40F8-892E-CC6B030E31FD}" type="presParOf" srcId="{3EBEE75B-F854-49BE-8D44-C587FA288C70}" destId="{F6B4B428-775B-403F-A42F-644B4366259B}" srcOrd="3" destOrd="0" presId="urn:microsoft.com/office/officeart/2005/8/layout/hProcess11"/>
    <dgm:cxn modelId="{B850BFFB-F3BE-40E6-9557-E62BAD6FC994}" type="presParOf" srcId="{3EBEE75B-F854-49BE-8D44-C587FA288C70}" destId="{13B9134F-C455-4BA9-A839-BBF4D9C3B562}" srcOrd="4" destOrd="0" presId="urn:microsoft.com/office/officeart/2005/8/layout/hProcess11"/>
    <dgm:cxn modelId="{D8ED043A-5A20-4F54-A4B8-4C794C0AA11F}" type="presParOf" srcId="{13B9134F-C455-4BA9-A839-BBF4D9C3B562}" destId="{AB7EF6B0-8311-4A2B-9782-76F6027EC317}" srcOrd="0" destOrd="0" presId="urn:microsoft.com/office/officeart/2005/8/layout/hProcess11"/>
    <dgm:cxn modelId="{AA6F8F2E-E142-4DA3-B17C-DA7BEC7C0870}" type="presParOf" srcId="{13B9134F-C455-4BA9-A839-BBF4D9C3B562}" destId="{6127A24A-86B8-4753-A36D-94B3824E5DCE}" srcOrd="1" destOrd="0" presId="urn:microsoft.com/office/officeart/2005/8/layout/hProcess11"/>
    <dgm:cxn modelId="{8A88EF73-35D4-4642-848B-9D80CD37D835}" type="presParOf" srcId="{13B9134F-C455-4BA9-A839-BBF4D9C3B562}" destId="{1C8D49DC-E766-4026-9DE3-971B678C46EF}" srcOrd="2" destOrd="0" presId="urn:microsoft.com/office/officeart/2005/8/layout/hProcess11"/>
    <dgm:cxn modelId="{98835A33-4A70-4D66-9AD4-63323044E813}" type="presParOf" srcId="{3EBEE75B-F854-49BE-8D44-C587FA288C70}" destId="{BCB69AE6-298E-4DEA-914D-EE15939F342E}" srcOrd="5" destOrd="0" presId="urn:microsoft.com/office/officeart/2005/8/layout/hProcess11"/>
    <dgm:cxn modelId="{54F87B66-A3D4-4E02-B452-5A0BE35C0155}" type="presParOf" srcId="{3EBEE75B-F854-49BE-8D44-C587FA288C70}" destId="{16B019E1-9654-4D9C-AE79-B18602324D8B}" srcOrd="6" destOrd="0" presId="urn:microsoft.com/office/officeart/2005/8/layout/hProcess11"/>
    <dgm:cxn modelId="{74A360BF-61B5-49B1-8AA1-FC0EE5ACE79E}" type="presParOf" srcId="{16B019E1-9654-4D9C-AE79-B18602324D8B}" destId="{42CB6A0C-9D4D-4270-88D8-F3F1DA46DAD1}" srcOrd="0" destOrd="0" presId="urn:microsoft.com/office/officeart/2005/8/layout/hProcess11"/>
    <dgm:cxn modelId="{991AA585-2D5E-4613-BB0C-0A7FF84355CA}" type="presParOf" srcId="{16B019E1-9654-4D9C-AE79-B18602324D8B}" destId="{EE50FC0A-1800-4B55-A6F5-CD88882CD84D}" srcOrd="1" destOrd="0" presId="urn:microsoft.com/office/officeart/2005/8/layout/hProcess11"/>
    <dgm:cxn modelId="{A5163B54-7A6D-4493-BBBE-1093B2C9CA47}" type="presParOf" srcId="{16B019E1-9654-4D9C-AE79-B18602324D8B}" destId="{B5B4FA11-279F-4F53-80EA-2CA314D6A882}" srcOrd="2" destOrd="0" presId="urn:microsoft.com/office/officeart/2005/8/layout/hProcess11"/>
    <dgm:cxn modelId="{B2663294-B6F1-4250-B32D-01420FA69E46}" type="presParOf" srcId="{3EBEE75B-F854-49BE-8D44-C587FA288C70}" destId="{2228F9C4-ECF0-46CB-BD59-8182ED9C1503}" srcOrd="7" destOrd="0" presId="urn:microsoft.com/office/officeart/2005/8/layout/hProcess11"/>
    <dgm:cxn modelId="{C1716B5C-C8BD-4B57-8D79-87C991C48F69}" type="presParOf" srcId="{3EBEE75B-F854-49BE-8D44-C587FA288C70}" destId="{AE936BCA-8BFB-4ACE-91E1-69A2827573B5}" srcOrd="8" destOrd="0" presId="urn:microsoft.com/office/officeart/2005/8/layout/hProcess11"/>
    <dgm:cxn modelId="{C241A90B-8B69-4629-AF2E-8E6BCA61796D}" type="presParOf" srcId="{AE936BCA-8BFB-4ACE-91E1-69A2827573B5}" destId="{12962CA2-D647-49BD-81FC-E786EBED1DED}" srcOrd="0" destOrd="0" presId="urn:microsoft.com/office/officeart/2005/8/layout/hProcess11"/>
    <dgm:cxn modelId="{60F8E5C1-AC46-49AE-9977-515A13FA8DEB}" type="presParOf" srcId="{AE936BCA-8BFB-4ACE-91E1-69A2827573B5}" destId="{56D082C5-8BA8-46CA-814D-30BD0AEEB51B}" srcOrd="1" destOrd="0" presId="urn:microsoft.com/office/officeart/2005/8/layout/hProcess11"/>
    <dgm:cxn modelId="{B362EDC9-1A2E-49EF-A8B5-E11B76337A41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E3C44D5-978A-4EA8-BA71-51138CA96A39}" type="presOf" srcId="{71E82913-291C-4747-9E0D-E26FBCCAC453}" destId="{5807F4F2-0443-4295-97A8-373A86B2C4AF}" srcOrd="0" destOrd="0" presId="urn:microsoft.com/office/officeart/2005/8/layout/hProcess11"/>
    <dgm:cxn modelId="{60BA74E8-EBF2-4AE8-A64F-9E0A96226F74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58E6D08-A086-4741-BA69-1117BECF0BA7}" type="presOf" srcId="{836F97C4-3741-4FD9-B961-3F6BCC913225}" destId="{AFCA00F9-252C-4474-BE2C-CDC264E45F31}" srcOrd="0" destOrd="0" presId="urn:microsoft.com/office/officeart/2005/8/layout/hProcess11"/>
    <dgm:cxn modelId="{1C0273F1-C0A2-4425-A75D-38BD6B807F97}" type="presOf" srcId="{863FD00F-879C-40D8-BCA7-9630CC06DBCD}" destId="{12962CA2-D647-49BD-81FC-E786EBED1DED}" srcOrd="0" destOrd="0" presId="urn:microsoft.com/office/officeart/2005/8/layout/hProcess11"/>
    <dgm:cxn modelId="{ED373798-AD59-4EBA-AAC6-9CF4941FE2BD}" type="presOf" srcId="{263D1932-C914-44FA-91E5-7404EFB65698}" destId="{42CB6A0C-9D4D-4270-88D8-F3F1DA46DAD1}" srcOrd="0" destOrd="0" presId="urn:microsoft.com/office/officeart/2005/8/layout/hProcess11"/>
    <dgm:cxn modelId="{4AD96461-E3FB-441D-93BE-3D4066E69714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D80234EE-0864-4E4B-9C80-2F131DAE6CD0}" type="presParOf" srcId="{1F9F75E3-3329-4491-8611-F9A888AE0E3A}" destId="{4AB9A1D7-027D-4EA5-B85D-2A0F7127070F}" srcOrd="0" destOrd="0" presId="urn:microsoft.com/office/officeart/2005/8/layout/hProcess11"/>
    <dgm:cxn modelId="{9F9721CF-06B9-4BB6-B148-2E2051EFC28D}" type="presParOf" srcId="{1F9F75E3-3329-4491-8611-F9A888AE0E3A}" destId="{3EBEE75B-F854-49BE-8D44-C587FA288C70}" srcOrd="1" destOrd="0" presId="urn:microsoft.com/office/officeart/2005/8/layout/hProcess11"/>
    <dgm:cxn modelId="{CA634836-284E-48A2-B59A-12129CD331FA}" type="presParOf" srcId="{3EBEE75B-F854-49BE-8D44-C587FA288C70}" destId="{266DB7BC-080A-4953-A2FB-855B1140DE5A}" srcOrd="0" destOrd="0" presId="urn:microsoft.com/office/officeart/2005/8/layout/hProcess11"/>
    <dgm:cxn modelId="{86CD2D54-8E9F-418D-9B57-46751915D9C2}" type="presParOf" srcId="{266DB7BC-080A-4953-A2FB-855B1140DE5A}" destId="{AFCA00F9-252C-4474-BE2C-CDC264E45F31}" srcOrd="0" destOrd="0" presId="urn:microsoft.com/office/officeart/2005/8/layout/hProcess11"/>
    <dgm:cxn modelId="{0AD9FB6D-3F50-44D9-A2C8-DE1231AD6A67}" type="presParOf" srcId="{266DB7BC-080A-4953-A2FB-855B1140DE5A}" destId="{C39E104A-B3E2-4B8C-A982-8C8DED6454EC}" srcOrd="1" destOrd="0" presId="urn:microsoft.com/office/officeart/2005/8/layout/hProcess11"/>
    <dgm:cxn modelId="{6A76187D-C164-493F-A6DF-02F815C2CE8B}" type="presParOf" srcId="{266DB7BC-080A-4953-A2FB-855B1140DE5A}" destId="{C791E6BA-5654-40CE-921D-1829DAC31EAA}" srcOrd="2" destOrd="0" presId="urn:microsoft.com/office/officeart/2005/8/layout/hProcess11"/>
    <dgm:cxn modelId="{D5B465DF-6A22-4D25-9C90-5CC70E077E37}" type="presParOf" srcId="{3EBEE75B-F854-49BE-8D44-C587FA288C70}" destId="{47ABDAB3-8F7A-485E-B11A-A1136BE795C9}" srcOrd="1" destOrd="0" presId="urn:microsoft.com/office/officeart/2005/8/layout/hProcess11"/>
    <dgm:cxn modelId="{FC7E35F6-AE49-4403-BA8D-111CB786A0FA}" type="presParOf" srcId="{3EBEE75B-F854-49BE-8D44-C587FA288C70}" destId="{1F77D1AA-3944-4C50-B87C-0EA0B2159593}" srcOrd="2" destOrd="0" presId="urn:microsoft.com/office/officeart/2005/8/layout/hProcess11"/>
    <dgm:cxn modelId="{4C06A972-E942-4DA5-80FC-C9209B51A5D3}" type="presParOf" srcId="{1F77D1AA-3944-4C50-B87C-0EA0B2159593}" destId="{5807F4F2-0443-4295-97A8-373A86B2C4AF}" srcOrd="0" destOrd="0" presId="urn:microsoft.com/office/officeart/2005/8/layout/hProcess11"/>
    <dgm:cxn modelId="{63A5B08F-C93B-4627-9203-EA4412707771}" type="presParOf" srcId="{1F77D1AA-3944-4C50-B87C-0EA0B2159593}" destId="{3390B0D5-AE1A-4F2A-BB66-6CE85BAE12B8}" srcOrd="1" destOrd="0" presId="urn:microsoft.com/office/officeart/2005/8/layout/hProcess11"/>
    <dgm:cxn modelId="{1D3B0BA7-B147-4402-AF15-AC9AAA8C82B8}" type="presParOf" srcId="{1F77D1AA-3944-4C50-B87C-0EA0B2159593}" destId="{24A5EF36-7D2C-449E-AB8A-E232740D425A}" srcOrd="2" destOrd="0" presId="urn:microsoft.com/office/officeart/2005/8/layout/hProcess11"/>
    <dgm:cxn modelId="{117D1BB3-6D3D-4425-8AE0-D2EC8B22AA4A}" type="presParOf" srcId="{3EBEE75B-F854-49BE-8D44-C587FA288C70}" destId="{F6B4B428-775B-403F-A42F-644B4366259B}" srcOrd="3" destOrd="0" presId="urn:microsoft.com/office/officeart/2005/8/layout/hProcess11"/>
    <dgm:cxn modelId="{F7D73A89-7282-4F84-B380-2803524B0171}" type="presParOf" srcId="{3EBEE75B-F854-49BE-8D44-C587FA288C70}" destId="{13B9134F-C455-4BA9-A839-BBF4D9C3B562}" srcOrd="4" destOrd="0" presId="urn:microsoft.com/office/officeart/2005/8/layout/hProcess11"/>
    <dgm:cxn modelId="{396B97FD-AAE5-463E-9979-9C800BA97DAD}" type="presParOf" srcId="{13B9134F-C455-4BA9-A839-BBF4D9C3B562}" destId="{AB7EF6B0-8311-4A2B-9782-76F6027EC317}" srcOrd="0" destOrd="0" presId="urn:microsoft.com/office/officeart/2005/8/layout/hProcess11"/>
    <dgm:cxn modelId="{EAEEE033-2AEF-467F-B9C9-AAC53B925E05}" type="presParOf" srcId="{13B9134F-C455-4BA9-A839-BBF4D9C3B562}" destId="{6127A24A-86B8-4753-A36D-94B3824E5DCE}" srcOrd="1" destOrd="0" presId="urn:microsoft.com/office/officeart/2005/8/layout/hProcess11"/>
    <dgm:cxn modelId="{B698DDC4-58C6-49B5-95F7-50470D3DB9F4}" type="presParOf" srcId="{13B9134F-C455-4BA9-A839-BBF4D9C3B562}" destId="{1C8D49DC-E766-4026-9DE3-971B678C46EF}" srcOrd="2" destOrd="0" presId="urn:microsoft.com/office/officeart/2005/8/layout/hProcess11"/>
    <dgm:cxn modelId="{B2482FA5-2795-4B20-B4D7-92B961F5FD9E}" type="presParOf" srcId="{3EBEE75B-F854-49BE-8D44-C587FA288C70}" destId="{BCB69AE6-298E-4DEA-914D-EE15939F342E}" srcOrd="5" destOrd="0" presId="urn:microsoft.com/office/officeart/2005/8/layout/hProcess11"/>
    <dgm:cxn modelId="{9883DF6D-0B3D-4536-841A-B27F05671B88}" type="presParOf" srcId="{3EBEE75B-F854-49BE-8D44-C587FA288C70}" destId="{16B019E1-9654-4D9C-AE79-B18602324D8B}" srcOrd="6" destOrd="0" presId="urn:microsoft.com/office/officeart/2005/8/layout/hProcess11"/>
    <dgm:cxn modelId="{28D2E752-7AE5-4F8A-854C-EBEE13202B82}" type="presParOf" srcId="{16B019E1-9654-4D9C-AE79-B18602324D8B}" destId="{42CB6A0C-9D4D-4270-88D8-F3F1DA46DAD1}" srcOrd="0" destOrd="0" presId="urn:microsoft.com/office/officeart/2005/8/layout/hProcess11"/>
    <dgm:cxn modelId="{6711CEAC-FCDF-41BA-B44F-E5EDE934D4FE}" type="presParOf" srcId="{16B019E1-9654-4D9C-AE79-B18602324D8B}" destId="{EE50FC0A-1800-4B55-A6F5-CD88882CD84D}" srcOrd="1" destOrd="0" presId="urn:microsoft.com/office/officeart/2005/8/layout/hProcess11"/>
    <dgm:cxn modelId="{2BF6EC5B-55C7-40A2-9201-210B7CA64BE4}" type="presParOf" srcId="{16B019E1-9654-4D9C-AE79-B18602324D8B}" destId="{B5B4FA11-279F-4F53-80EA-2CA314D6A882}" srcOrd="2" destOrd="0" presId="urn:microsoft.com/office/officeart/2005/8/layout/hProcess11"/>
    <dgm:cxn modelId="{6C7547F1-235F-459A-904F-68CB510DFBC8}" type="presParOf" srcId="{3EBEE75B-F854-49BE-8D44-C587FA288C70}" destId="{2228F9C4-ECF0-46CB-BD59-8182ED9C1503}" srcOrd="7" destOrd="0" presId="urn:microsoft.com/office/officeart/2005/8/layout/hProcess11"/>
    <dgm:cxn modelId="{DCD1764C-4DE5-4480-9721-00839AEDAE3E}" type="presParOf" srcId="{3EBEE75B-F854-49BE-8D44-C587FA288C70}" destId="{AE936BCA-8BFB-4ACE-91E1-69A2827573B5}" srcOrd="8" destOrd="0" presId="urn:microsoft.com/office/officeart/2005/8/layout/hProcess11"/>
    <dgm:cxn modelId="{7B95DE01-9D3A-4246-8F9F-48A6BC036B57}" type="presParOf" srcId="{AE936BCA-8BFB-4ACE-91E1-69A2827573B5}" destId="{12962CA2-D647-49BD-81FC-E786EBED1DED}" srcOrd="0" destOrd="0" presId="urn:microsoft.com/office/officeart/2005/8/layout/hProcess11"/>
    <dgm:cxn modelId="{9802DFA8-AE66-4361-8BEF-3042C519E16B}" type="presParOf" srcId="{AE936BCA-8BFB-4ACE-91E1-69A2827573B5}" destId="{56D082C5-8BA8-46CA-814D-30BD0AEEB51B}" srcOrd="1" destOrd="0" presId="urn:microsoft.com/office/officeart/2005/8/layout/hProcess11"/>
    <dgm:cxn modelId="{4E27E6E8-E459-47E8-8959-0B74EAEC18D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6A8CA29C-1905-42E9-A6D6-1447AFF02C01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B7FE4E14-8F23-4848-8215-7190539800CD}" type="presOf" srcId="{C092B36E-43EF-43DF-B7ED-BB22C399B9C8}" destId="{1F9F75E3-3329-4491-8611-F9A888AE0E3A}" srcOrd="0" destOrd="0" presId="urn:microsoft.com/office/officeart/2005/8/layout/hProcess11"/>
    <dgm:cxn modelId="{6869FB1F-9798-42C2-9F43-9C7E6A0B4AE7}" type="presOf" srcId="{263D1932-C914-44FA-91E5-7404EFB65698}" destId="{42CB6A0C-9D4D-4270-88D8-F3F1DA46DAD1}" srcOrd="0" destOrd="0" presId="urn:microsoft.com/office/officeart/2005/8/layout/hProcess11"/>
    <dgm:cxn modelId="{C08A3602-0165-41A1-B5D3-26C083903CEF}" type="presOf" srcId="{71E82913-291C-4747-9E0D-E26FBCCAC453}" destId="{5807F4F2-0443-4295-97A8-373A86B2C4AF}" srcOrd="0" destOrd="0" presId="urn:microsoft.com/office/officeart/2005/8/layout/hProcess11"/>
    <dgm:cxn modelId="{708E5887-5204-4409-9A40-4A0E8B62BAB8}" type="presOf" srcId="{836F97C4-3741-4FD9-B961-3F6BCC913225}" destId="{AFCA00F9-252C-4474-BE2C-CDC264E45F31}" srcOrd="0" destOrd="0" presId="urn:microsoft.com/office/officeart/2005/8/layout/hProcess11"/>
    <dgm:cxn modelId="{89BB6876-29EF-4798-8725-E59FE1FDEF83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30C8C49A-6951-463D-B8E8-8399F23742A1}" type="presParOf" srcId="{1F9F75E3-3329-4491-8611-F9A888AE0E3A}" destId="{4AB9A1D7-027D-4EA5-B85D-2A0F7127070F}" srcOrd="0" destOrd="0" presId="urn:microsoft.com/office/officeart/2005/8/layout/hProcess11"/>
    <dgm:cxn modelId="{6BF17437-F117-4E63-972C-5145E555741A}" type="presParOf" srcId="{1F9F75E3-3329-4491-8611-F9A888AE0E3A}" destId="{3EBEE75B-F854-49BE-8D44-C587FA288C70}" srcOrd="1" destOrd="0" presId="urn:microsoft.com/office/officeart/2005/8/layout/hProcess11"/>
    <dgm:cxn modelId="{9F478721-292C-47F3-A9A9-88FBD3A350B4}" type="presParOf" srcId="{3EBEE75B-F854-49BE-8D44-C587FA288C70}" destId="{266DB7BC-080A-4953-A2FB-855B1140DE5A}" srcOrd="0" destOrd="0" presId="urn:microsoft.com/office/officeart/2005/8/layout/hProcess11"/>
    <dgm:cxn modelId="{EB7716EC-0282-4EFE-B513-37FBE8D287F6}" type="presParOf" srcId="{266DB7BC-080A-4953-A2FB-855B1140DE5A}" destId="{AFCA00F9-252C-4474-BE2C-CDC264E45F31}" srcOrd="0" destOrd="0" presId="urn:microsoft.com/office/officeart/2005/8/layout/hProcess11"/>
    <dgm:cxn modelId="{BAA546ED-4878-4F39-9355-234098BD9B7D}" type="presParOf" srcId="{266DB7BC-080A-4953-A2FB-855B1140DE5A}" destId="{C39E104A-B3E2-4B8C-A982-8C8DED6454EC}" srcOrd="1" destOrd="0" presId="urn:microsoft.com/office/officeart/2005/8/layout/hProcess11"/>
    <dgm:cxn modelId="{3B371FDA-3F91-4D79-8141-ADFA2746D4B1}" type="presParOf" srcId="{266DB7BC-080A-4953-A2FB-855B1140DE5A}" destId="{C791E6BA-5654-40CE-921D-1829DAC31EAA}" srcOrd="2" destOrd="0" presId="urn:microsoft.com/office/officeart/2005/8/layout/hProcess11"/>
    <dgm:cxn modelId="{AEBC4D73-A91E-4A0D-989F-0AD1CB6C2715}" type="presParOf" srcId="{3EBEE75B-F854-49BE-8D44-C587FA288C70}" destId="{47ABDAB3-8F7A-485E-B11A-A1136BE795C9}" srcOrd="1" destOrd="0" presId="urn:microsoft.com/office/officeart/2005/8/layout/hProcess11"/>
    <dgm:cxn modelId="{6DDE336F-E5A0-4711-A0D3-CC9F0C6C916F}" type="presParOf" srcId="{3EBEE75B-F854-49BE-8D44-C587FA288C70}" destId="{1F77D1AA-3944-4C50-B87C-0EA0B2159593}" srcOrd="2" destOrd="0" presId="urn:microsoft.com/office/officeart/2005/8/layout/hProcess11"/>
    <dgm:cxn modelId="{10CFCA3B-071A-4D22-A194-E91D4F4EF89A}" type="presParOf" srcId="{1F77D1AA-3944-4C50-B87C-0EA0B2159593}" destId="{5807F4F2-0443-4295-97A8-373A86B2C4AF}" srcOrd="0" destOrd="0" presId="urn:microsoft.com/office/officeart/2005/8/layout/hProcess11"/>
    <dgm:cxn modelId="{B7C79DCB-A824-44CA-BB38-70DB2A501DC9}" type="presParOf" srcId="{1F77D1AA-3944-4C50-B87C-0EA0B2159593}" destId="{3390B0D5-AE1A-4F2A-BB66-6CE85BAE12B8}" srcOrd="1" destOrd="0" presId="urn:microsoft.com/office/officeart/2005/8/layout/hProcess11"/>
    <dgm:cxn modelId="{D4F4BC07-3FF8-4606-B944-F3C52205EBEC}" type="presParOf" srcId="{1F77D1AA-3944-4C50-B87C-0EA0B2159593}" destId="{24A5EF36-7D2C-449E-AB8A-E232740D425A}" srcOrd="2" destOrd="0" presId="urn:microsoft.com/office/officeart/2005/8/layout/hProcess11"/>
    <dgm:cxn modelId="{3A0E0EF0-4CD1-4ECE-907C-D0F3BB847011}" type="presParOf" srcId="{3EBEE75B-F854-49BE-8D44-C587FA288C70}" destId="{F6B4B428-775B-403F-A42F-644B4366259B}" srcOrd="3" destOrd="0" presId="urn:microsoft.com/office/officeart/2005/8/layout/hProcess11"/>
    <dgm:cxn modelId="{37F38C55-E3D5-4A00-BF4C-AC8A7EEF5C8E}" type="presParOf" srcId="{3EBEE75B-F854-49BE-8D44-C587FA288C70}" destId="{13B9134F-C455-4BA9-A839-BBF4D9C3B562}" srcOrd="4" destOrd="0" presId="urn:microsoft.com/office/officeart/2005/8/layout/hProcess11"/>
    <dgm:cxn modelId="{51B6C49F-EA03-4B5E-9155-71F585E36E9E}" type="presParOf" srcId="{13B9134F-C455-4BA9-A839-BBF4D9C3B562}" destId="{AB7EF6B0-8311-4A2B-9782-76F6027EC317}" srcOrd="0" destOrd="0" presId="urn:microsoft.com/office/officeart/2005/8/layout/hProcess11"/>
    <dgm:cxn modelId="{0588790B-09CB-4EC8-8FB0-15BEBC24ED33}" type="presParOf" srcId="{13B9134F-C455-4BA9-A839-BBF4D9C3B562}" destId="{6127A24A-86B8-4753-A36D-94B3824E5DCE}" srcOrd="1" destOrd="0" presId="urn:microsoft.com/office/officeart/2005/8/layout/hProcess11"/>
    <dgm:cxn modelId="{0B4CEF4E-64AF-4131-B17B-FE1FF7FFDAC5}" type="presParOf" srcId="{13B9134F-C455-4BA9-A839-BBF4D9C3B562}" destId="{1C8D49DC-E766-4026-9DE3-971B678C46EF}" srcOrd="2" destOrd="0" presId="urn:microsoft.com/office/officeart/2005/8/layout/hProcess11"/>
    <dgm:cxn modelId="{E7C02D41-8643-4EFD-A663-4BCBE2704638}" type="presParOf" srcId="{3EBEE75B-F854-49BE-8D44-C587FA288C70}" destId="{BCB69AE6-298E-4DEA-914D-EE15939F342E}" srcOrd="5" destOrd="0" presId="urn:microsoft.com/office/officeart/2005/8/layout/hProcess11"/>
    <dgm:cxn modelId="{AEAB46DB-CF6B-477F-B2CE-2D2A0FCE73ED}" type="presParOf" srcId="{3EBEE75B-F854-49BE-8D44-C587FA288C70}" destId="{16B019E1-9654-4D9C-AE79-B18602324D8B}" srcOrd="6" destOrd="0" presId="urn:microsoft.com/office/officeart/2005/8/layout/hProcess11"/>
    <dgm:cxn modelId="{BE5E5E08-BE29-4E32-8C54-49CE0CA338D4}" type="presParOf" srcId="{16B019E1-9654-4D9C-AE79-B18602324D8B}" destId="{42CB6A0C-9D4D-4270-88D8-F3F1DA46DAD1}" srcOrd="0" destOrd="0" presId="urn:microsoft.com/office/officeart/2005/8/layout/hProcess11"/>
    <dgm:cxn modelId="{FE60F4EF-238B-4290-ADB5-CFFD0167AE55}" type="presParOf" srcId="{16B019E1-9654-4D9C-AE79-B18602324D8B}" destId="{EE50FC0A-1800-4B55-A6F5-CD88882CD84D}" srcOrd="1" destOrd="0" presId="urn:microsoft.com/office/officeart/2005/8/layout/hProcess11"/>
    <dgm:cxn modelId="{5C39ED52-0535-4691-A2FA-CA9397CEEC35}" type="presParOf" srcId="{16B019E1-9654-4D9C-AE79-B18602324D8B}" destId="{B5B4FA11-279F-4F53-80EA-2CA314D6A882}" srcOrd="2" destOrd="0" presId="urn:microsoft.com/office/officeart/2005/8/layout/hProcess11"/>
    <dgm:cxn modelId="{F6B16F20-39B9-4B26-8CC9-B0FD044FA8DD}" type="presParOf" srcId="{3EBEE75B-F854-49BE-8D44-C587FA288C70}" destId="{2228F9C4-ECF0-46CB-BD59-8182ED9C1503}" srcOrd="7" destOrd="0" presId="urn:microsoft.com/office/officeart/2005/8/layout/hProcess11"/>
    <dgm:cxn modelId="{DF8D77B5-E71D-4DE1-9913-C5900D3BFA83}" type="presParOf" srcId="{3EBEE75B-F854-49BE-8D44-C587FA288C70}" destId="{AE936BCA-8BFB-4ACE-91E1-69A2827573B5}" srcOrd="8" destOrd="0" presId="urn:microsoft.com/office/officeart/2005/8/layout/hProcess11"/>
    <dgm:cxn modelId="{837155D8-DAA2-4B93-82AA-5A8255F54849}" type="presParOf" srcId="{AE936BCA-8BFB-4ACE-91E1-69A2827573B5}" destId="{12962CA2-D647-49BD-81FC-E786EBED1DED}" srcOrd="0" destOrd="0" presId="urn:microsoft.com/office/officeart/2005/8/layout/hProcess11"/>
    <dgm:cxn modelId="{3C263292-3180-4217-A345-E51459007AFE}" type="presParOf" srcId="{AE936BCA-8BFB-4ACE-91E1-69A2827573B5}" destId="{56D082C5-8BA8-46CA-814D-30BD0AEEB51B}" srcOrd="1" destOrd="0" presId="urn:microsoft.com/office/officeart/2005/8/layout/hProcess11"/>
    <dgm:cxn modelId="{CD422007-F184-4830-8892-04884F79305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FC3FE03B-3811-4DA2-A030-D7ECEC88DCF1}" type="presOf" srcId="{C092B36E-43EF-43DF-B7ED-BB22C399B9C8}" destId="{1F9F75E3-3329-4491-8611-F9A888AE0E3A}" srcOrd="0" destOrd="0" presId="urn:microsoft.com/office/officeart/2005/8/layout/hProcess11"/>
    <dgm:cxn modelId="{1BA1B7D6-467D-4110-A920-00634D88A321}" type="presOf" srcId="{71E82913-291C-4747-9E0D-E26FBCCAC453}" destId="{5807F4F2-0443-4295-97A8-373A86B2C4AF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95563AAD-3A8A-4765-A7C1-5A9349273639}" type="presOf" srcId="{836F97C4-3741-4FD9-B961-3F6BCC913225}" destId="{AFCA00F9-252C-4474-BE2C-CDC264E45F31}" srcOrd="0" destOrd="0" presId="urn:microsoft.com/office/officeart/2005/8/layout/hProcess11"/>
    <dgm:cxn modelId="{F9AECF5F-919F-409A-922A-AF3C66CF0361}" type="presOf" srcId="{E358C221-9508-4421-8C3E-C14A1766DA97}" destId="{AB7EF6B0-8311-4A2B-9782-76F6027EC317}" srcOrd="0" destOrd="0" presId="urn:microsoft.com/office/officeart/2005/8/layout/hProcess11"/>
    <dgm:cxn modelId="{CD88A327-FACB-4A21-A428-EA16C6504629}" type="presOf" srcId="{263D1932-C914-44FA-91E5-7404EFB65698}" destId="{42CB6A0C-9D4D-4270-88D8-F3F1DA46DAD1}" srcOrd="0" destOrd="0" presId="urn:microsoft.com/office/officeart/2005/8/layout/hProcess11"/>
    <dgm:cxn modelId="{7FD115DA-EDF7-493D-8C3C-F3CE69CF51C8}" type="presOf" srcId="{863FD00F-879C-40D8-BCA7-9630CC06DBCD}" destId="{12962CA2-D647-49BD-81FC-E786EBED1DED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DA65952A-EF6F-4CCC-8867-C5B4C0C5067A}" type="presParOf" srcId="{1F9F75E3-3329-4491-8611-F9A888AE0E3A}" destId="{4AB9A1D7-027D-4EA5-B85D-2A0F7127070F}" srcOrd="0" destOrd="0" presId="urn:microsoft.com/office/officeart/2005/8/layout/hProcess11"/>
    <dgm:cxn modelId="{F5185F15-571E-4B41-BE91-38B45DD8639B}" type="presParOf" srcId="{1F9F75E3-3329-4491-8611-F9A888AE0E3A}" destId="{3EBEE75B-F854-49BE-8D44-C587FA288C70}" srcOrd="1" destOrd="0" presId="urn:microsoft.com/office/officeart/2005/8/layout/hProcess11"/>
    <dgm:cxn modelId="{B6E321D7-1705-4E4D-9D9A-44BD43273DB3}" type="presParOf" srcId="{3EBEE75B-F854-49BE-8D44-C587FA288C70}" destId="{266DB7BC-080A-4953-A2FB-855B1140DE5A}" srcOrd="0" destOrd="0" presId="urn:microsoft.com/office/officeart/2005/8/layout/hProcess11"/>
    <dgm:cxn modelId="{CC8A8A08-28E3-45F7-80D9-9E05DBBF36A8}" type="presParOf" srcId="{266DB7BC-080A-4953-A2FB-855B1140DE5A}" destId="{AFCA00F9-252C-4474-BE2C-CDC264E45F31}" srcOrd="0" destOrd="0" presId="urn:microsoft.com/office/officeart/2005/8/layout/hProcess11"/>
    <dgm:cxn modelId="{2C8CBF7D-DE1D-4A4B-B669-45225677E74A}" type="presParOf" srcId="{266DB7BC-080A-4953-A2FB-855B1140DE5A}" destId="{C39E104A-B3E2-4B8C-A982-8C8DED6454EC}" srcOrd="1" destOrd="0" presId="urn:microsoft.com/office/officeart/2005/8/layout/hProcess11"/>
    <dgm:cxn modelId="{A63C9B21-1A37-4369-BAEE-ACF0EA638E93}" type="presParOf" srcId="{266DB7BC-080A-4953-A2FB-855B1140DE5A}" destId="{C791E6BA-5654-40CE-921D-1829DAC31EAA}" srcOrd="2" destOrd="0" presId="urn:microsoft.com/office/officeart/2005/8/layout/hProcess11"/>
    <dgm:cxn modelId="{AB1386EC-BFE2-4482-9F09-20113759D0AF}" type="presParOf" srcId="{3EBEE75B-F854-49BE-8D44-C587FA288C70}" destId="{47ABDAB3-8F7A-485E-B11A-A1136BE795C9}" srcOrd="1" destOrd="0" presId="urn:microsoft.com/office/officeart/2005/8/layout/hProcess11"/>
    <dgm:cxn modelId="{2689ED94-EC17-4189-B2B6-5F871BD2E4A2}" type="presParOf" srcId="{3EBEE75B-F854-49BE-8D44-C587FA288C70}" destId="{1F77D1AA-3944-4C50-B87C-0EA0B2159593}" srcOrd="2" destOrd="0" presId="urn:microsoft.com/office/officeart/2005/8/layout/hProcess11"/>
    <dgm:cxn modelId="{55ACFB78-657C-49AB-B35A-240DCE550617}" type="presParOf" srcId="{1F77D1AA-3944-4C50-B87C-0EA0B2159593}" destId="{5807F4F2-0443-4295-97A8-373A86B2C4AF}" srcOrd="0" destOrd="0" presId="urn:microsoft.com/office/officeart/2005/8/layout/hProcess11"/>
    <dgm:cxn modelId="{51E495DD-1AF0-4A6C-B27D-CBE026FF8405}" type="presParOf" srcId="{1F77D1AA-3944-4C50-B87C-0EA0B2159593}" destId="{3390B0D5-AE1A-4F2A-BB66-6CE85BAE12B8}" srcOrd="1" destOrd="0" presId="urn:microsoft.com/office/officeart/2005/8/layout/hProcess11"/>
    <dgm:cxn modelId="{CA1F812D-DEA5-43B2-A7A9-E5EE77B86FD6}" type="presParOf" srcId="{1F77D1AA-3944-4C50-B87C-0EA0B2159593}" destId="{24A5EF36-7D2C-449E-AB8A-E232740D425A}" srcOrd="2" destOrd="0" presId="urn:microsoft.com/office/officeart/2005/8/layout/hProcess11"/>
    <dgm:cxn modelId="{FD3AA783-00A8-4C68-972C-4797431005ED}" type="presParOf" srcId="{3EBEE75B-F854-49BE-8D44-C587FA288C70}" destId="{F6B4B428-775B-403F-A42F-644B4366259B}" srcOrd="3" destOrd="0" presId="urn:microsoft.com/office/officeart/2005/8/layout/hProcess11"/>
    <dgm:cxn modelId="{44365EB3-509B-4D3D-974E-059456E44788}" type="presParOf" srcId="{3EBEE75B-F854-49BE-8D44-C587FA288C70}" destId="{13B9134F-C455-4BA9-A839-BBF4D9C3B562}" srcOrd="4" destOrd="0" presId="urn:microsoft.com/office/officeart/2005/8/layout/hProcess11"/>
    <dgm:cxn modelId="{1442CF85-F337-4656-9D10-DB8FD38F6439}" type="presParOf" srcId="{13B9134F-C455-4BA9-A839-BBF4D9C3B562}" destId="{AB7EF6B0-8311-4A2B-9782-76F6027EC317}" srcOrd="0" destOrd="0" presId="urn:microsoft.com/office/officeart/2005/8/layout/hProcess11"/>
    <dgm:cxn modelId="{92126DF1-35D0-4F1C-B8C1-DB768B03109C}" type="presParOf" srcId="{13B9134F-C455-4BA9-A839-BBF4D9C3B562}" destId="{6127A24A-86B8-4753-A36D-94B3824E5DCE}" srcOrd="1" destOrd="0" presId="urn:microsoft.com/office/officeart/2005/8/layout/hProcess11"/>
    <dgm:cxn modelId="{EE4623CC-BE96-42B5-B132-95A4876A854F}" type="presParOf" srcId="{13B9134F-C455-4BA9-A839-BBF4D9C3B562}" destId="{1C8D49DC-E766-4026-9DE3-971B678C46EF}" srcOrd="2" destOrd="0" presId="urn:microsoft.com/office/officeart/2005/8/layout/hProcess11"/>
    <dgm:cxn modelId="{8AC51931-92A1-4846-A87A-B25D24AE318D}" type="presParOf" srcId="{3EBEE75B-F854-49BE-8D44-C587FA288C70}" destId="{BCB69AE6-298E-4DEA-914D-EE15939F342E}" srcOrd="5" destOrd="0" presId="urn:microsoft.com/office/officeart/2005/8/layout/hProcess11"/>
    <dgm:cxn modelId="{011247A4-AFFA-4F1A-A720-A49D5CAE5A28}" type="presParOf" srcId="{3EBEE75B-F854-49BE-8D44-C587FA288C70}" destId="{16B019E1-9654-4D9C-AE79-B18602324D8B}" srcOrd="6" destOrd="0" presId="urn:microsoft.com/office/officeart/2005/8/layout/hProcess11"/>
    <dgm:cxn modelId="{EDD233C3-35C3-4194-AEBE-F34F32B3BF87}" type="presParOf" srcId="{16B019E1-9654-4D9C-AE79-B18602324D8B}" destId="{42CB6A0C-9D4D-4270-88D8-F3F1DA46DAD1}" srcOrd="0" destOrd="0" presId="urn:microsoft.com/office/officeart/2005/8/layout/hProcess11"/>
    <dgm:cxn modelId="{EFDEF606-E2A3-4050-9660-5FCF80BB7FF8}" type="presParOf" srcId="{16B019E1-9654-4D9C-AE79-B18602324D8B}" destId="{EE50FC0A-1800-4B55-A6F5-CD88882CD84D}" srcOrd="1" destOrd="0" presId="urn:microsoft.com/office/officeart/2005/8/layout/hProcess11"/>
    <dgm:cxn modelId="{AC5BB72E-9689-4EAE-BF49-C8EA7CB1CECE}" type="presParOf" srcId="{16B019E1-9654-4D9C-AE79-B18602324D8B}" destId="{B5B4FA11-279F-4F53-80EA-2CA314D6A882}" srcOrd="2" destOrd="0" presId="urn:microsoft.com/office/officeart/2005/8/layout/hProcess11"/>
    <dgm:cxn modelId="{341D2762-A16A-4055-8AB7-DAB343C7E894}" type="presParOf" srcId="{3EBEE75B-F854-49BE-8D44-C587FA288C70}" destId="{2228F9C4-ECF0-46CB-BD59-8182ED9C1503}" srcOrd="7" destOrd="0" presId="urn:microsoft.com/office/officeart/2005/8/layout/hProcess11"/>
    <dgm:cxn modelId="{1BC93581-FDF0-4A3D-BCBB-DF0DC1578A2D}" type="presParOf" srcId="{3EBEE75B-F854-49BE-8D44-C587FA288C70}" destId="{AE936BCA-8BFB-4ACE-91E1-69A2827573B5}" srcOrd="8" destOrd="0" presId="urn:microsoft.com/office/officeart/2005/8/layout/hProcess11"/>
    <dgm:cxn modelId="{2B34380F-1B54-4BC5-9588-CF0947483E37}" type="presParOf" srcId="{AE936BCA-8BFB-4ACE-91E1-69A2827573B5}" destId="{12962CA2-D647-49BD-81FC-E786EBED1DED}" srcOrd="0" destOrd="0" presId="urn:microsoft.com/office/officeart/2005/8/layout/hProcess11"/>
    <dgm:cxn modelId="{288BE6E3-AF30-45B9-8CC0-42AB4B735B8B}" type="presParOf" srcId="{AE936BCA-8BFB-4ACE-91E1-69A2827573B5}" destId="{56D082C5-8BA8-46CA-814D-30BD0AEEB51B}" srcOrd="1" destOrd="0" presId="urn:microsoft.com/office/officeart/2005/8/layout/hProcess11"/>
    <dgm:cxn modelId="{5F831603-9FB6-4ACA-A0BC-519F1234437E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EF6B6F9C-5D69-4B00-B9A0-583B5517E39E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C512B67E-57BD-4CBA-97F2-8162F4FC5655}" type="presOf" srcId="{E358C221-9508-4421-8C3E-C14A1766DA97}" destId="{AB7EF6B0-8311-4A2B-9782-76F6027EC317}" srcOrd="0" destOrd="0" presId="urn:microsoft.com/office/officeart/2005/8/layout/hProcess11"/>
    <dgm:cxn modelId="{27A1B71E-D586-4339-8C3C-E1EA4295B922}" type="presOf" srcId="{C092B36E-43EF-43DF-B7ED-BB22C399B9C8}" destId="{1F9F75E3-3329-4491-8611-F9A888AE0E3A}" srcOrd="0" destOrd="0" presId="urn:microsoft.com/office/officeart/2005/8/layout/hProcess11"/>
    <dgm:cxn modelId="{140D18CB-893D-4B8E-BD49-61A038788147}" type="presOf" srcId="{263D1932-C914-44FA-91E5-7404EFB65698}" destId="{42CB6A0C-9D4D-4270-88D8-F3F1DA46DAD1}" srcOrd="0" destOrd="0" presId="urn:microsoft.com/office/officeart/2005/8/layout/hProcess11"/>
    <dgm:cxn modelId="{695B97EE-57D7-4955-9D42-01EC3B47820E}" type="presOf" srcId="{71E82913-291C-4747-9E0D-E26FBCCAC453}" destId="{5807F4F2-0443-4295-97A8-373A86B2C4AF}" srcOrd="0" destOrd="0" presId="urn:microsoft.com/office/officeart/2005/8/layout/hProcess11"/>
    <dgm:cxn modelId="{61C71C46-A91F-4036-9235-FFD17C95CEB2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D5917254-3A66-4EC0-ABFD-D2B9606371EF}" type="presParOf" srcId="{1F9F75E3-3329-4491-8611-F9A888AE0E3A}" destId="{4AB9A1D7-027D-4EA5-B85D-2A0F7127070F}" srcOrd="0" destOrd="0" presId="urn:microsoft.com/office/officeart/2005/8/layout/hProcess11"/>
    <dgm:cxn modelId="{603D390E-F903-4C86-8FEB-697F045F2803}" type="presParOf" srcId="{1F9F75E3-3329-4491-8611-F9A888AE0E3A}" destId="{3EBEE75B-F854-49BE-8D44-C587FA288C70}" srcOrd="1" destOrd="0" presId="urn:microsoft.com/office/officeart/2005/8/layout/hProcess11"/>
    <dgm:cxn modelId="{E6FD2C45-E744-40DF-93EF-135BC4A6422B}" type="presParOf" srcId="{3EBEE75B-F854-49BE-8D44-C587FA288C70}" destId="{266DB7BC-080A-4953-A2FB-855B1140DE5A}" srcOrd="0" destOrd="0" presId="urn:microsoft.com/office/officeart/2005/8/layout/hProcess11"/>
    <dgm:cxn modelId="{09662C70-6A15-4663-8871-E9D7CB150B12}" type="presParOf" srcId="{266DB7BC-080A-4953-A2FB-855B1140DE5A}" destId="{AFCA00F9-252C-4474-BE2C-CDC264E45F31}" srcOrd="0" destOrd="0" presId="urn:microsoft.com/office/officeart/2005/8/layout/hProcess11"/>
    <dgm:cxn modelId="{64FBA703-9B8D-4F7F-897A-0A75D223FC98}" type="presParOf" srcId="{266DB7BC-080A-4953-A2FB-855B1140DE5A}" destId="{C39E104A-B3E2-4B8C-A982-8C8DED6454EC}" srcOrd="1" destOrd="0" presId="urn:microsoft.com/office/officeart/2005/8/layout/hProcess11"/>
    <dgm:cxn modelId="{05E33289-B007-4FA9-B602-BDEDB3FC0709}" type="presParOf" srcId="{266DB7BC-080A-4953-A2FB-855B1140DE5A}" destId="{C791E6BA-5654-40CE-921D-1829DAC31EAA}" srcOrd="2" destOrd="0" presId="urn:microsoft.com/office/officeart/2005/8/layout/hProcess11"/>
    <dgm:cxn modelId="{B749A776-4EB1-472A-B3BA-1CAA16E5907A}" type="presParOf" srcId="{3EBEE75B-F854-49BE-8D44-C587FA288C70}" destId="{47ABDAB3-8F7A-485E-B11A-A1136BE795C9}" srcOrd="1" destOrd="0" presId="urn:microsoft.com/office/officeart/2005/8/layout/hProcess11"/>
    <dgm:cxn modelId="{0CDDDF19-FC2B-4D01-A783-4322E947A8E5}" type="presParOf" srcId="{3EBEE75B-F854-49BE-8D44-C587FA288C70}" destId="{1F77D1AA-3944-4C50-B87C-0EA0B2159593}" srcOrd="2" destOrd="0" presId="urn:microsoft.com/office/officeart/2005/8/layout/hProcess11"/>
    <dgm:cxn modelId="{1E34B59B-720A-4AEE-A70C-83FE0687F7C4}" type="presParOf" srcId="{1F77D1AA-3944-4C50-B87C-0EA0B2159593}" destId="{5807F4F2-0443-4295-97A8-373A86B2C4AF}" srcOrd="0" destOrd="0" presId="urn:microsoft.com/office/officeart/2005/8/layout/hProcess11"/>
    <dgm:cxn modelId="{872D7AA0-6985-46D8-93EB-EEFA4F0356DE}" type="presParOf" srcId="{1F77D1AA-3944-4C50-B87C-0EA0B2159593}" destId="{3390B0D5-AE1A-4F2A-BB66-6CE85BAE12B8}" srcOrd="1" destOrd="0" presId="urn:microsoft.com/office/officeart/2005/8/layout/hProcess11"/>
    <dgm:cxn modelId="{BEB2C364-5AB8-4516-A0F5-870622E2361D}" type="presParOf" srcId="{1F77D1AA-3944-4C50-B87C-0EA0B2159593}" destId="{24A5EF36-7D2C-449E-AB8A-E232740D425A}" srcOrd="2" destOrd="0" presId="urn:microsoft.com/office/officeart/2005/8/layout/hProcess11"/>
    <dgm:cxn modelId="{3AE43D69-81EA-4382-B287-EFD479ED34E1}" type="presParOf" srcId="{3EBEE75B-F854-49BE-8D44-C587FA288C70}" destId="{F6B4B428-775B-403F-A42F-644B4366259B}" srcOrd="3" destOrd="0" presId="urn:microsoft.com/office/officeart/2005/8/layout/hProcess11"/>
    <dgm:cxn modelId="{184A071F-16FF-4B17-A724-ED62B13A5C1E}" type="presParOf" srcId="{3EBEE75B-F854-49BE-8D44-C587FA288C70}" destId="{13B9134F-C455-4BA9-A839-BBF4D9C3B562}" srcOrd="4" destOrd="0" presId="urn:microsoft.com/office/officeart/2005/8/layout/hProcess11"/>
    <dgm:cxn modelId="{60FE9A9E-A551-45C2-B2B1-E8A125B79E0A}" type="presParOf" srcId="{13B9134F-C455-4BA9-A839-BBF4D9C3B562}" destId="{AB7EF6B0-8311-4A2B-9782-76F6027EC317}" srcOrd="0" destOrd="0" presId="urn:microsoft.com/office/officeart/2005/8/layout/hProcess11"/>
    <dgm:cxn modelId="{50FE0C54-929F-4CFE-BF40-56EC9305EED2}" type="presParOf" srcId="{13B9134F-C455-4BA9-A839-BBF4D9C3B562}" destId="{6127A24A-86B8-4753-A36D-94B3824E5DCE}" srcOrd="1" destOrd="0" presId="urn:microsoft.com/office/officeart/2005/8/layout/hProcess11"/>
    <dgm:cxn modelId="{C57B9FA2-88C2-403D-9B80-0B2045F68467}" type="presParOf" srcId="{13B9134F-C455-4BA9-A839-BBF4D9C3B562}" destId="{1C8D49DC-E766-4026-9DE3-971B678C46EF}" srcOrd="2" destOrd="0" presId="urn:microsoft.com/office/officeart/2005/8/layout/hProcess11"/>
    <dgm:cxn modelId="{C50F2591-4CFD-4F85-A3CB-0A03A8F7D1E1}" type="presParOf" srcId="{3EBEE75B-F854-49BE-8D44-C587FA288C70}" destId="{BCB69AE6-298E-4DEA-914D-EE15939F342E}" srcOrd="5" destOrd="0" presId="urn:microsoft.com/office/officeart/2005/8/layout/hProcess11"/>
    <dgm:cxn modelId="{F8B78D01-94E4-4DB4-A052-0A5B9E826367}" type="presParOf" srcId="{3EBEE75B-F854-49BE-8D44-C587FA288C70}" destId="{16B019E1-9654-4D9C-AE79-B18602324D8B}" srcOrd="6" destOrd="0" presId="urn:microsoft.com/office/officeart/2005/8/layout/hProcess11"/>
    <dgm:cxn modelId="{95C1D8FE-6C59-421C-8666-2293043D52BC}" type="presParOf" srcId="{16B019E1-9654-4D9C-AE79-B18602324D8B}" destId="{42CB6A0C-9D4D-4270-88D8-F3F1DA46DAD1}" srcOrd="0" destOrd="0" presId="urn:microsoft.com/office/officeart/2005/8/layout/hProcess11"/>
    <dgm:cxn modelId="{E0E6BCE7-8568-4F8E-AE6B-CEFAD604A9A9}" type="presParOf" srcId="{16B019E1-9654-4D9C-AE79-B18602324D8B}" destId="{EE50FC0A-1800-4B55-A6F5-CD88882CD84D}" srcOrd="1" destOrd="0" presId="urn:microsoft.com/office/officeart/2005/8/layout/hProcess11"/>
    <dgm:cxn modelId="{AAE65A60-37C6-4832-91B9-704FE5460024}" type="presParOf" srcId="{16B019E1-9654-4D9C-AE79-B18602324D8B}" destId="{B5B4FA11-279F-4F53-80EA-2CA314D6A882}" srcOrd="2" destOrd="0" presId="urn:microsoft.com/office/officeart/2005/8/layout/hProcess11"/>
    <dgm:cxn modelId="{7ED9A50C-2F30-4526-BB15-0F0296892E81}" type="presParOf" srcId="{3EBEE75B-F854-49BE-8D44-C587FA288C70}" destId="{2228F9C4-ECF0-46CB-BD59-8182ED9C1503}" srcOrd="7" destOrd="0" presId="urn:microsoft.com/office/officeart/2005/8/layout/hProcess11"/>
    <dgm:cxn modelId="{C18A4D91-97E6-41FB-BD7E-7DD8F20D32A3}" type="presParOf" srcId="{3EBEE75B-F854-49BE-8D44-C587FA288C70}" destId="{AE936BCA-8BFB-4ACE-91E1-69A2827573B5}" srcOrd="8" destOrd="0" presId="urn:microsoft.com/office/officeart/2005/8/layout/hProcess11"/>
    <dgm:cxn modelId="{259E65AE-E22C-4932-A8BF-328E578564D1}" type="presParOf" srcId="{AE936BCA-8BFB-4ACE-91E1-69A2827573B5}" destId="{12962CA2-D647-49BD-81FC-E786EBED1DED}" srcOrd="0" destOrd="0" presId="urn:microsoft.com/office/officeart/2005/8/layout/hProcess11"/>
    <dgm:cxn modelId="{43A8A8CA-C545-4C97-86F5-BB85D10DCBC4}" type="presParOf" srcId="{AE936BCA-8BFB-4ACE-91E1-69A2827573B5}" destId="{56D082C5-8BA8-46CA-814D-30BD0AEEB51B}" srcOrd="1" destOrd="0" presId="urn:microsoft.com/office/officeart/2005/8/layout/hProcess11"/>
    <dgm:cxn modelId="{39EA3D93-C0DB-4B3C-B03F-5CC486C503EB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0E9F590D-E8D1-400A-BE14-469A6B407EA1}" type="presOf" srcId="{863FD00F-879C-40D8-BCA7-9630CC06DBCD}" destId="{12962CA2-D647-49BD-81FC-E786EBED1DED}" srcOrd="0" destOrd="0" presId="urn:microsoft.com/office/officeart/2005/8/layout/hProcess11"/>
    <dgm:cxn modelId="{8A36EA6E-C8E5-4A54-87FE-3BC432602945}" type="presOf" srcId="{C092B36E-43EF-43DF-B7ED-BB22C399B9C8}" destId="{1F9F75E3-3329-4491-8611-F9A888AE0E3A}" srcOrd="0" destOrd="0" presId="urn:microsoft.com/office/officeart/2005/8/layout/hProcess11"/>
    <dgm:cxn modelId="{7D9998E3-E5DA-4B39-AD90-7AA31468897D}" type="presOf" srcId="{836F97C4-3741-4FD9-B961-3F6BCC913225}" destId="{AFCA00F9-252C-4474-BE2C-CDC264E45F31}" srcOrd="0" destOrd="0" presId="urn:microsoft.com/office/officeart/2005/8/layout/hProcess11"/>
    <dgm:cxn modelId="{07B327C2-F781-46BD-A522-D60E2B50AE4D}" type="presOf" srcId="{263D1932-C914-44FA-91E5-7404EFB65698}" destId="{42CB6A0C-9D4D-4270-88D8-F3F1DA46DAD1}" srcOrd="0" destOrd="0" presId="urn:microsoft.com/office/officeart/2005/8/layout/hProcess11"/>
    <dgm:cxn modelId="{AB304C40-34BC-49A8-8313-84216115A167}" type="presOf" srcId="{E358C221-9508-4421-8C3E-C14A1766DA97}" destId="{AB7EF6B0-8311-4A2B-9782-76F6027EC317}" srcOrd="0" destOrd="0" presId="urn:microsoft.com/office/officeart/2005/8/layout/hProcess11"/>
    <dgm:cxn modelId="{343C8F3A-18B8-41ED-B47A-AC5BD10EF82C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313B0385-7CB8-4B80-A3F7-5B2EE7E9A6FA}" type="presParOf" srcId="{1F9F75E3-3329-4491-8611-F9A888AE0E3A}" destId="{4AB9A1D7-027D-4EA5-B85D-2A0F7127070F}" srcOrd="0" destOrd="0" presId="urn:microsoft.com/office/officeart/2005/8/layout/hProcess11"/>
    <dgm:cxn modelId="{50A089F4-B70F-4802-88DD-11DCB5E58799}" type="presParOf" srcId="{1F9F75E3-3329-4491-8611-F9A888AE0E3A}" destId="{3EBEE75B-F854-49BE-8D44-C587FA288C70}" srcOrd="1" destOrd="0" presId="urn:microsoft.com/office/officeart/2005/8/layout/hProcess11"/>
    <dgm:cxn modelId="{E162902B-0F8B-49D5-96A7-1C0D56381053}" type="presParOf" srcId="{3EBEE75B-F854-49BE-8D44-C587FA288C70}" destId="{266DB7BC-080A-4953-A2FB-855B1140DE5A}" srcOrd="0" destOrd="0" presId="urn:microsoft.com/office/officeart/2005/8/layout/hProcess11"/>
    <dgm:cxn modelId="{E8E56D3D-EDA3-40EC-BBFF-EEAAAD71A170}" type="presParOf" srcId="{266DB7BC-080A-4953-A2FB-855B1140DE5A}" destId="{AFCA00F9-252C-4474-BE2C-CDC264E45F31}" srcOrd="0" destOrd="0" presId="urn:microsoft.com/office/officeart/2005/8/layout/hProcess11"/>
    <dgm:cxn modelId="{1CFE830E-8F07-4D33-814E-B7E0BB07CD2B}" type="presParOf" srcId="{266DB7BC-080A-4953-A2FB-855B1140DE5A}" destId="{C39E104A-B3E2-4B8C-A982-8C8DED6454EC}" srcOrd="1" destOrd="0" presId="urn:microsoft.com/office/officeart/2005/8/layout/hProcess11"/>
    <dgm:cxn modelId="{C2D2116E-EB2F-4636-B149-72D4159F40C1}" type="presParOf" srcId="{266DB7BC-080A-4953-A2FB-855B1140DE5A}" destId="{C791E6BA-5654-40CE-921D-1829DAC31EAA}" srcOrd="2" destOrd="0" presId="urn:microsoft.com/office/officeart/2005/8/layout/hProcess11"/>
    <dgm:cxn modelId="{D8623380-D7C3-42F9-A423-4B48C102A578}" type="presParOf" srcId="{3EBEE75B-F854-49BE-8D44-C587FA288C70}" destId="{47ABDAB3-8F7A-485E-B11A-A1136BE795C9}" srcOrd="1" destOrd="0" presId="urn:microsoft.com/office/officeart/2005/8/layout/hProcess11"/>
    <dgm:cxn modelId="{889C1B11-A48A-4854-AFA6-438FDA44CD95}" type="presParOf" srcId="{3EBEE75B-F854-49BE-8D44-C587FA288C70}" destId="{1F77D1AA-3944-4C50-B87C-0EA0B2159593}" srcOrd="2" destOrd="0" presId="urn:microsoft.com/office/officeart/2005/8/layout/hProcess11"/>
    <dgm:cxn modelId="{525FFC54-8CC9-4C94-B85C-E03356992F75}" type="presParOf" srcId="{1F77D1AA-3944-4C50-B87C-0EA0B2159593}" destId="{5807F4F2-0443-4295-97A8-373A86B2C4AF}" srcOrd="0" destOrd="0" presId="urn:microsoft.com/office/officeart/2005/8/layout/hProcess11"/>
    <dgm:cxn modelId="{B566FF8C-05EB-47DC-AB2D-C6A2EE7D30B7}" type="presParOf" srcId="{1F77D1AA-3944-4C50-B87C-0EA0B2159593}" destId="{3390B0D5-AE1A-4F2A-BB66-6CE85BAE12B8}" srcOrd="1" destOrd="0" presId="urn:microsoft.com/office/officeart/2005/8/layout/hProcess11"/>
    <dgm:cxn modelId="{71F313CF-FB43-42C2-BEAF-3AB9CF81FF94}" type="presParOf" srcId="{1F77D1AA-3944-4C50-B87C-0EA0B2159593}" destId="{24A5EF36-7D2C-449E-AB8A-E232740D425A}" srcOrd="2" destOrd="0" presId="urn:microsoft.com/office/officeart/2005/8/layout/hProcess11"/>
    <dgm:cxn modelId="{8F3B36CA-5E8A-4BA7-945D-FA86E76CE00D}" type="presParOf" srcId="{3EBEE75B-F854-49BE-8D44-C587FA288C70}" destId="{F6B4B428-775B-403F-A42F-644B4366259B}" srcOrd="3" destOrd="0" presId="urn:microsoft.com/office/officeart/2005/8/layout/hProcess11"/>
    <dgm:cxn modelId="{3F0D6EB3-3721-46F0-97D8-3E5FB91B3060}" type="presParOf" srcId="{3EBEE75B-F854-49BE-8D44-C587FA288C70}" destId="{13B9134F-C455-4BA9-A839-BBF4D9C3B562}" srcOrd="4" destOrd="0" presId="urn:microsoft.com/office/officeart/2005/8/layout/hProcess11"/>
    <dgm:cxn modelId="{8DEE3C6E-4DC3-469B-84AB-7D06DF91E1BD}" type="presParOf" srcId="{13B9134F-C455-4BA9-A839-BBF4D9C3B562}" destId="{AB7EF6B0-8311-4A2B-9782-76F6027EC317}" srcOrd="0" destOrd="0" presId="urn:microsoft.com/office/officeart/2005/8/layout/hProcess11"/>
    <dgm:cxn modelId="{91E05780-6B7B-453D-9EB2-D27F9571BC8D}" type="presParOf" srcId="{13B9134F-C455-4BA9-A839-BBF4D9C3B562}" destId="{6127A24A-86B8-4753-A36D-94B3824E5DCE}" srcOrd="1" destOrd="0" presId="urn:microsoft.com/office/officeart/2005/8/layout/hProcess11"/>
    <dgm:cxn modelId="{EEB5FC99-1731-4DE5-9DCA-74DC8EC0F810}" type="presParOf" srcId="{13B9134F-C455-4BA9-A839-BBF4D9C3B562}" destId="{1C8D49DC-E766-4026-9DE3-971B678C46EF}" srcOrd="2" destOrd="0" presId="urn:microsoft.com/office/officeart/2005/8/layout/hProcess11"/>
    <dgm:cxn modelId="{04CD4116-5C24-4942-A7F2-0829066C10D3}" type="presParOf" srcId="{3EBEE75B-F854-49BE-8D44-C587FA288C70}" destId="{BCB69AE6-298E-4DEA-914D-EE15939F342E}" srcOrd="5" destOrd="0" presId="urn:microsoft.com/office/officeart/2005/8/layout/hProcess11"/>
    <dgm:cxn modelId="{8B1A19C4-C3BF-4EEA-9922-A59AE3C495E4}" type="presParOf" srcId="{3EBEE75B-F854-49BE-8D44-C587FA288C70}" destId="{16B019E1-9654-4D9C-AE79-B18602324D8B}" srcOrd="6" destOrd="0" presId="urn:microsoft.com/office/officeart/2005/8/layout/hProcess11"/>
    <dgm:cxn modelId="{7ABF5039-D6AD-48D0-B00B-AD1E52E0B141}" type="presParOf" srcId="{16B019E1-9654-4D9C-AE79-B18602324D8B}" destId="{42CB6A0C-9D4D-4270-88D8-F3F1DA46DAD1}" srcOrd="0" destOrd="0" presId="urn:microsoft.com/office/officeart/2005/8/layout/hProcess11"/>
    <dgm:cxn modelId="{3098A6DE-6385-48E8-ABBC-2E84565D89A3}" type="presParOf" srcId="{16B019E1-9654-4D9C-AE79-B18602324D8B}" destId="{EE50FC0A-1800-4B55-A6F5-CD88882CD84D}" srcOrd="1" destOrd="0" presId="urn:microsoft.com/office/officeart/2005/8/layout/hProcess11"/>
    <dgm:cxn modelId="{A3C20B2A-5741-44BF-A70E-B9C3F7737478}" type="presParOf" srcId="{16B019E1-9654-4D9C-AE79-B18602324D8B}" destId="{B5B4FA11-279F-4F53-80EA-2CA314D6A882}" srcOrd="2" destOrd="0" presId="urn:microsoft.com/office/officeart/2005/8/layout/hProcess11"/>
    <dgm:cxn modelId="{02529F8E-343C-4F65-83B6-A2E9F3D44207}" type="presParOf" srcId="{3EBEE75B-F854-49BE-8D44-C587FA288C70}" destId="{2228F9C4-ECF0-46CB-BD59-8182ED9C1503}" srcOrd="7" destOrd="0" presId="urn:microsoft.com/office/officeart/2005/8/layout/hProcess11"/>
    <dgm:cxn modelId="{CD4F615E-C383-4D10-B9D3-E38E67BA4D4B}" type="presParOf" srcId="{3EBEE75B-F854-49BE-8D44-C587FA288C70}" destId="{AE936BCA-8BFB-4ACE-91E1-69A2827573B5}" srcOrd="8" destOrd="0" presId="urn:microsoft.com/office/officeart/2005/8/layout/hProcess11"/>
    <dgm:cxn modelId="{5FF5BC4F-E5BE-4FCB-AB28-A30D404050AF}" type="presParOf" srcId="{AE936BCA-8BFB-4ACE-91E1-69A2827573B5}" destId="{12962CA2-D647-49BD-81FC-E786EBED1DED}" srcOrd="0" destOrd="0" presId="urn:microsoft.com/office/officeart/2005/8/layout/hProcess11"/>
    <dgm:cxn modelId="{6859CC3F-A2A4-4BD1-987C-F3DEA07F41C5}" type="presParOf" srcId="{AE936BCA-8BFB-4ACE-91E1-69A2827573B5}" destId="{56D082C5-8BA8-46CA-814D-30BD0AEEB51B}" srcOrd="1" destOrd="0" presId="urn:microsoft.com/office/officeart/2005/8/layout/hProcess11"/>
    <dgm:cxn modelId="{EA1A0426-A649-47B2-9B24-783F88CE796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26EAE784-FDBA-4F2C-A934-763F4534CD4F}" type="presOf" srcId="{836F97C4-3741-4FD9-B961-3F6BCC913225}" destId="{AFCA00F9-252C-4474-BE2C-CDC264E45F31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8C6C3010-D28B-4798-AB59-DD28EAACF830}" type="presOf" srcId="{71E82913-291C-4747-9E0D-E26FBCCAC453}" destId="{5807F4F2-0443-4295-97A8-373A86B2C4AF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444BC8A6-CC92-4716-AD7A-1647DC438B4F}" type="presOf" srcId="{C092B36E-43EF-43DF-B7ED-BB22C399B9C8}" destId="{1F9F75E3-3329-4491-8611-F9A888AE0E3A}" srcOrd="0" destOrd="0" presId="urn:microsoft.com/office/officeart/2005/8/layout/hProcess11"/>
    <dgm:cxn modelId="{D9193E44-1AB3-4F32-A1B5-CD2692CA8866}" type="presOf" srcId="{E358C221-9508-4421-8C3E-C14A1766DA97}" destId="{AB7EF6B0-8311-4A2B-9782-76F6027EC317}" srcOrd="0" destOrd="0" presId="urn:microsoft.com/office/officeart/2005/8/layout/hProcess11"/>
    <dgm:cxn modelId="{B3F07E16-EC13-435C-A14B-D61CC385E3FE}" type="presOf" srcId="{863FD00F-879C-40D8-BCA7-9630CC06DBCD}" destId="{12962CA2-D647-49BD-81FC-E786EBED1DED}" srcOrd="0" destOrd="0" presId="urn:microsoft.com/office/officeart/2005/8/layout/hProcess11"/>
    <dgm:cxn modelId="{8493648B-8E25-43FD-A310-CB48C8494A92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80DD6595-2C36-4B09-98AE-A464FDA4BC2E}" type="presParOf" srcId="{1F9F75E3-3329-4491-8611-F9A888AE0E3A}" destId="{4AB9A1D7-027D-4EA5-B85D-2A0F7127070F}" srcOrd="0" destOrd="0" presId="urn:microsoft.com/office/officeart/2005/8/layout/hProcess11"/>
    <dgm:cxn modelId="{E743DBBB-20AF-4757-9882-9EAED11D9F0F}" type="presParOf" srcId="{1F9F75E3-3329-4491-8611-F9A888AE0E3A}" destId="{3EBEE75B-F854-49BE-8D44-C587FA288C70}" srcOrd="1" destOrd="0" presId="urn:microsoft.com/office/officeart/2005/8/layout/hProcess11"/>
    <dgm:cxn modelId="{95CAD20E-38BC-4C43-BB89-799F20BED633}" type="presParOf" srcId="{3EBEE75B-F854-49BE-8D44-C587FA288C70}" destId="{266DB7BC-080A-4953-A2FB-855B1140DE5A}" srcOrd="0" destOrd="0" presId="urn:microsoft.com/office/officeart/2005/8/layout/hProcess11"/>
    <dgm:cxn modelId="{08EEF395-4569-4736-B3DE-AEA70FD87944}" type="presParOf" srcId="{266DB7BC-080A-4953-A2FB-855B1140DE5A}" destId="{AFCA00F9-252C-4474-BE2C-CDC264E45F31}" srcOrd="0" destOrd="0" presId="urn:microsoft.com/office/officeart/2005/8/layout/hProcess11"/>
    <dgm:cxn modelId="{FD7DF93B-4C6B-4381-A6F9-13AC020DF665}" type="presParOf" srcId="{266DB7BC-080A-4953-A2FB-855B1140DE5A}" destId="{C39E104A-B3E2-4B8C-A982-8C8DED6454EC}" srcOrd="1" destOrd="0" presId="urn:microsoft.com/office/officeart/2005/8/layout/hProcess11"/>
    <dgm:cxn modelId="{2143F640-2434-4715-A8F3-CC8B69EE620A}" type="presParOf" srcId="{266DB7BC-080A-4953-A2FB-855B1140DE5A}" destId="{C791E6BA-5654-40CE-921D-1829DAC31EAA}" srcOrd="2" destOrd="0" presId="urn:microsoft.com/office/officeart/2005/8/layout/hProcess11"/>
    <dgm:cxn modelId="{95C5BD02-B889-427C-BDCF-07980A39FD15}" type="presParOf" srcId="{3EBEE75B-F854-49BE-8D44-C587FA288C70}" destId="{47ABDAB3-8F7A-485E-B11A-A1136BE795C9}" srcOrd="1" destOrd="0" presId="urn:microsoft.com/office/officeart/2005/8/layout/hProcess11"/>
    <dgm:cxn modelId="{4AF1389A-2624-4472-9139-195E0589EF4A}" type="presParOf" srcId="{3EBEE75B-F854-49BE-8D44-C587FA288C70}" destId="{1F77D1AA-3944-4C50-B87C-0EA0B2159593}" srcOrd="2" destOrd="0" presId="urn:microsoft.com/office/officeart/2005/8/layout/hProcess11"/>
    <dgm:cxn modelId="{0AD53AE9-9313-4061-910C-3A2825659722}" type="presParOf" srcId="{1F77D1AA-3944-4C50-B87C-0EA0B2159593}" destId="{5807F4F2-0443-4295-97A8-373A86B2C4AF}" srcOrd="0" destOrd="0" presId="urn:microsoft.com/office/officeart/2005/8/layout/hProcess11"/>
    <dgm:cxn modelId="{25190C1D-52C1-4D4F-97EA-7AAF0287495F}" type="presParOf" srcId="{1F77D1AA-3944-4C50-B87C-0EA0B2159593}" destId="{3390B0D5-AE1A-4F2A-BB66-6CE85BAE12B8}" srcOrd="1" destOrd="0" presId="urn:microsoft.com/office/officeart/2005/8/layout/hProcess11"/>
    <dgm:cxn modelId="{FBFC05AD-DD0C-4A53-8BD8-75C371CB6613}" type="presParOf" srcId="{1F77D1AA-3944-4C50-B87C-0EA0B2159593}" destId="{24A5EF36-7D2C-449E-AB8A-E232740D425A}" srcOrd="2" destOrd="0" presId="urn:microsoft.com/office/officeart/2005/8/layout/hProcess11"/>
    <dgm:cxn modelId="{6284D922-A25A-4E85-A41D-7825659FD3B2}" type="presParOf" srcId="{3EBEE75B-F854-49BE-8D44-C587FA288C70}" destId="{F6B4B428-775B-403F-A42F-644B4366259B}" srcOrd="3" destOrd="0" presId="urn:microsoft.com/office/officeart/2005/8/layout/hProcess11"/>
    <dgm:cxn modelId="{8155F0EC-F628-4809-9C04-77865D796F2C}" type="presParOf" srcId="{3EBEE75B-F854-49BE-8D44-C587FA288C70}" destId="{13B9134F-C455-4BA9-A839-BBF4D9C3B562}" srcOrd="4" destOrd="0" presId="urn:microsoft.com/office/officeart/2005/8/layout/hProcess11"/>
    <dgm:cxn modelId="{91C54C43-CA26-4F7A-BC6B-A9C5FEF04B49}" type="presParOf" srcId="{13B9134F-C455-4BA9-A839-BBF4D9C3B562}" destId="{AB7EF6B0-8311-4A2B-9782-76F6027EC317}" srcOrd="0" destOrd="0" presId="urn:microsoft.com/office/officeart/2005/8/layout/hProcess11"/>
    <dgm:cxn modelId="{B17F6D52-2D61-447A-B419-714A84D8CCB1}" type="presParOf" srcId="{13B9134F-C455-4BA9-A839-BBF4D9C3B562}" destId="{6127A24A-86B8-4753-A36D-94B3824E5DCE}" srcOrd="1" destOrd="0" presId="urn:microsoft.com/office/officeart/2005/8/layout/hProcess11"/>
    <dgm:cxn modelId="{4D0DED55-A559-4C73-9606-2821CE058513}" type="presParOf" srcId="{13B9134F-C455-4BA9-A839-BBF4D9C3B562}" destId="{1C8D49DC-E766-4026-9DE3-971B678C46EF}" srcOrd="2" destOrd="0" presId="urn:microsoft.com/office/officeart/2005/8/layout/hProcess11"/>
    <dgm:cxn modelId="{7FCDB374-CB06-432A-8D92-00799900CA66}" type="presParOf" srcId="{3EBEE75B-F854-49BE-8D44-C587FA288C70}" destId="{BCB69AE6-298E-4DEA-914D-EE15939F342E}" srcOrd="5" destOrd="0" presId="urn:microsoft.com/office/officeart/2005/8/layout/hProcess11"/>
    <dgm:cxn modelId="{5A5FB5A2-AFCB-4F9E-A925-2FCD518A4E21}" type="presParOf" srcId="{3EBEE75B-F854-49BE-8D44-C587FA288C70}" destId="{16B019E1-9654-4D9C-AE79-B18602324D8B}" srcOrd="6" destOrd="0" presId="urn:microsoft.com/office/officeart/2005/8/layout/hProcess11"/>
    <dgm:cxn modelId="{F02BFE37-C6EB-41AF-8AEE-CD44A35430E7}" type="presParOf" srcId="{16B019E1-9654-4D9C-AE79-B18602324D8B}" destId="{42CB6A0C-9D4D-4270-88D8-F3F1DA46DAD1}" srcOrd="0" destOrd="0" presId="urn:microsoft.com/office/officeart/2005/8/layout/hProcess11"/>
    <dgm:cxn modelId="{17E96A35-595F-46F7-A127-167E05074C52}" type="presParOf" srcId="{16B019E1-9654-4D9C-AE79-B18602324D8B}" destId="{EE50FC0A-1800-4B55-A6F5-CD88882CD84D}" srcOrd="1" destOrd="0" presId="urn:microsoft.com/office/officeart/2005/8/layout/hProcess11"/>
    <dgm:cxn modelId="{261E7916-5FD7-4C08-9744-56ACFF6C2C16}" type="presParOf" srcId="{16B019E1-9654-4D9C-AE79-B18602324D8B}" destId="{B5B4FA11-279F-4F53-80EA-2CA314D6A882}" srcOrd="2" destOrd="0" presId="urn:microsoft.com/office/officeart/2005/8/layout/hProcess11"/>
    <dgm:cxn modelId="{487335FE-9B8B-4C6F-A223-648739895ED9}" type="presParOf" srcId="{3EBEE75B-F854-49BE-8D44-C587FA288C70}" destId="{2228F9C4-ECF0-46CB-BD59-8182ED9C1503}" srcOrd="7" destOrd="0" presId="urn:microsoft.com/office/officeart/2005/8/layout/hProcess11"/>
    <dgm:cxn modelId="{5F2205C6-AF06-47BD-AD0B-A5F7AA5EA099}" type="presParOf" srcId="{3EBEE75B-F854-49BE-8D44-C587FA288C70}" destId="{AE936BCA-8BFB-4ACE-91E1-69A2827573B5}" srcOrd="8" destOrd="0" presId="urn:microsoft.com/office/officeart/2005/8/layout/hProcess11"/>
    <dgm:cxn modelId="{19356D14-4214-45AD-B018-3FF0B03BBC2A}" type="presParOf" srcId="{AE936BCA-8BFB-4ACE-91E1-69A2827573B5}" destId="{12962CA2-D647-49BD-81FC-E786EBED1DED}" srcOrd="0" destOrd="0" presId="urn:microsoft.com/office/officeart/2005/8/layout/hProcess11"/>
    <dgm:cxn modelId="{FDF332E6-BCE3-4C31-8DAA-88F76FD5397D}" type="presParOf" srcId="{AE936BCA-8BFB-4ACE-91E1-69A2827573B5}" destId="{56D082C5-8BA8-46CA-814D-30BD0AEEB51B}" srcOrd="1" destOrd="0" presId="urn:microsoft.com/office/officeart/2005/8/layout/hProcess11"/>
    <dgm:cxn modelId="{B050C754-693D-4DE5-A5E8-1070808CABDE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E321B97-5E4A-4593-9720-5F4DDBBF6EC4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898560F0-E046-4230-A482-B5C1336CD8F9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75627E2-6368-4820-866B-463204C0F5E9}" type="presOf" srcId="{863FD00F-879C-40D8-BCA7-9630CC06DBCD}" destId="{12962CA2-D647-49BD-81FC-E786EBED1DED}" srcOrd="0" destOrd="0" presId="urn:microsoft.com/office/officeart/2005/8/layout/hProcess11"/>
    <dgm:cxn modelId="{3817F59E-BDA9-457F-9DA6-182F9E2D83A5}" type="presOf" srcId="{E358C221-9508-4421-8C3E-C14A1766DA97}" destId="{AB7EF6B0-8311-4A2B-9782-76F6027EC317}" srcOrd="0" destOrd="0" presId="urn:microsoft.com/office/officeart/2005/8/layout/hProcess11"/>
    <dgm:cxn modelId="{8DF7D863-219F-4F31-BE8A-E8F0ED811B59}" type="presOf" srcId="{836F97C4-3741-4FD9-B961-3F6BCC913225}" destId="{AFCA00F9-252C-4474-BE2C-CDC264E45F31}" srcOrd="0" destOrd="0" presId="urn:microsoft.com/office/officeart/2005/8/layout/hProcess11"/>
    <dgm:cxn modelId="{862BB514-1967-406D-888F-C826D1B4F1C3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2C82029-92BB-409C-86AF-DFCB87391910}" type="presParOf" srcId="{1F9F75E3-3329-4491-8611-F9A888AE0E3A}" destId="{4AB9A1D7-027D-4EA5-B85D-2A0F7127070F}" srcOrd="0" destOrd="0" presId="urn:microsoft.com/office/officeart/2005/8/layout/hProcess11"/>
    <dgm:cxn modelId="{87BB4DB9-D551-42EE-A1DA-1581B54EF938}" type="presParOf" srcId="{1F9F75E3-3329-4491-8611-F9A888AE0E3A}" destId="{3EBEE75B-F854-49BE-8D44-C587FA288C70}" srcOrd="1" destOrd="0" presId="urn:microsoft.com/office/officeart/2005/8/layout/hProcess11"/>
    <dgm:cxn modelId="{AA306FD3-8F30-44CC-BA60-DBD692E19A34}" type="presParOf" srcId="{3EBEE75B-F854-49BE-8D44-C587FA288C70}" destId="{266DB7BC-080A-4953-A2FB-855B1140DE5A}" srcOrd="0" destOrd="0" presId="urn:microsoft.com/office/officeart/2005/8/layout/hProcess11"/>
    <dgm:cxn modelId="{E1B57A6F-DE3A-4CEC-AB33-E1B736CD0BD8}" type="presParOf" srcId="{266DB7BC-080A-4953-A2FB-855B1140DE5A}" destId="{AFCA00F9-252C-4474-BE2C-CDC264E45F31}" srcOrd="0" destOrd="0" presId="urn:microsoft.com/office/officeart/2005/8/layout/hProcess11"/>
    <dgm:cxn modelId="{3D75B9AC-C55F-4C9F-ACFC-1443926B651F}" type="presParOf" srcId="{266DB7BC-080A-4953-A2FB-855B1140DE5A}" destId="{C39E104A-B3E2-4B8C-A982-8C8DED6454EC}" srcOrd="1" destOrd="0" presId="urn:microsoft.com/office/officeart/2005/8/layout/hProcess11"/>
    <dgm:cxn modelId="{8B95D339-446E-4A82-A193-F1F81675A485}" type="presParOf" srcId="{266DB7BC-080A-4953-A2FB-855B1140DE5A}" destId="{C791E6BA-5654-40CE-921D-1829DAC31EAA}" srcOrd="2" destOrd="0" presId="urn:microsoft.com/office/officeart/2005/8/layout/hProcess11"/>
    <dgm:cxn modelId="{309C0C57-F419-4811-9B5D-66D4F70DEE8E}" type="presParOf" srcId="{3EBEE75B-F854-49BE-8D44-C587FA288C70}" destId="{47ABDAB3-8F7A-485E-B11A-A1136BE795C9}" srcOrd="1" destOrd="0" presId="urn:microsoft.com/office/officeart/2005/8/layout/hProcess11"/>
    <dgm:cxn modelId="{906FF0FF-849D-48F8-88AD-203F3EFEDC52}" type="presParOf" srcId="{3EBEE75B-F854-49BE-8D44-C587FA288C70}" destId="{1F77D1AA-3944-4C50-B87C-0EA0B2159593}" srcOrd="2" destOrd="0" presId="urn:microsoft.com/office/officeart/2005/8/layout/hProcess11"/>
    <dgm:cxn modelId="{0A9B9C4B-B645-43FF-9A96-8401A34D9E63}" type="presParOf" srcId="{1F77D1AA-3944-4C50-B87C-0EA0B2159593}" destId="{5807F4F2-0443-4295-97A8-373A86B2C4AF}" srcOrd="0" destOrd="0" presId="urn:microsoft.com/office/officeart/2005/8/layout/hProcess11"/>
    <dgm:cxn modelId="{72118581-2E75-4DE7-A12F-A00E51C81A4A}" type="presParOf" srcId="{1F77D1AA-3944-4C50-B87C-0EA0B2159593}" destId="{3390B0D5-AE1A-4F2A-BB66-6CE85BAE12B8}" srcOrd="1" destOrd="0" presId="urn:microsoft.com/office/officeart/2005/8/layout/hProcess11"/>
    <dgm:cxn modelId="{6BF6EDEA-659E-4469-AC87-178717603BA7}" type="presParOf" srcId="{1F77D1AA-3944-4C50-B87C-0EA0B2159593}" destId="{24A5EF36-7D2C-449E-AB8A-E232740D425A}" srcOrd="2" destOrd="0" presId="urn:microsoft.com/office/officeart/2005/8/layout/hProcess11"/>
    <dgm:cxn modelId="{CB28B641-6904-4E8F-9C3B-7B7518285C02}" type="presParOf" srcId="{3EBEE75B-F854-49BE-8D44-C587FA288C70}" destId="{F6B4B428-775B-403F-A42F-644B4366259B}" srcOrd="3" destOrd="0" presId="urn:microsoft.com/office/officeart/2005/8/layout/hProcess11"/>
    <dgm:cxn modelId="{5AEA637D-EA57-49B2-93C0-E6CB4D004E78}" type="presParOf" srcId="{3EBEE75B-F854-49BE-8D44-C587FA288C70}" destId="{13B9134F-C455-4BA9-A839-BBF4D9C3B562}" srcOrd="4" destOrd="0" presId="urn:microsoft.com/office/officeart/2005/8/layout/hProcess11"/>
    <dgm:cxn modelId="{E32D56E4-07C0-4916-AE8B-901F0046C954}" type="presParOf" srcId="{13B9134F-C455-4BA9-A839-BBF4D9C3B562}" destId="{AB7EF6B0-8311-4A2B-9782-76F6027EC317}" srcOrd="0" destOrd="0" presId="urn:microsoft.com/office/officeart/2005/8/layout/hProcess11"/>
    <dgm:cxn modelId="{B8BB4503-D101-4E36-9B01-01E7729EC5F8}" type="presParOf" srcId="{13B9134F-C455-4BA9-A839-BBF4D9C3B562}" destId="{6127A24A-86B8-4753-A36D-94B3824E5DCE}" srcOrd="1" destOrd="0" presId="urn:microsoft.com/office/officeart/2005/8/layout/hProcess11"/>
    <dgm:cxn modelId="{65A5F3C9-DB05-4E5A-B8DD-55116ADEB842}" type="presParOf" srcId="{13B9134F-C455-4BA9-A839-BBF4D9C3B562}" destId="{1C8D49DC-E766-4026-9DE3-971B678C46EF}" srcOrd="2" destOrd="0" presId="urn:microsoft.com/office/officeart/2005/8/layout/hProcess11"/>
    <dgm:cxn modelId="{997DB995-9345-44C3-B6E0-89AE336565FA}" type="presParOf" srcId="{3EBEE75B-F854-49BE-8D44-C587FA288C70}" destId="{BCB69AE6-298E-4DEA-914D-EE15939F342E}" srcOrd="5" destOrd="0" presId="urn:microsoft.com/office/officeart/2005/8/layout/hProcess11"/>
    <dgm:cxn modelId="{53BC0981-F329-4455-8FF9-C4CC22FD686D}" type="presParOf" srcId="{3EBEE75B-F854-49BE-8D44-C587FA288C70}" destId="{16B019E1-9654-4D9C-AE79-B18602324D8B}" srcOrd="6" destOrd="0" presId="urn:microsoft.com/office/officeart/2005/8/layout/hProcess11"/>
    <dgm:cxn modelId="{D3B55D06-6E53-4541-B8A2-4111687B8DEF}" type="presParOf" srcId="{16B019E1-9654-4D9C-AE79-B18602324D8B}" destId="{42CB6A0C-9D4D-4270-88D8-F3F1DA46DAD1}" srcOrd="0" destOrd="0" presId="urn:microsoft.com/office/officeart/2005/8/layout/hProcess11"/>
    <dgm:cxn modelId="{9B5EB8F2-F7E0-43C4-B07F-F291731A50BF}" type="presParOf" srcId="{16B019E1-9654-4D9C-AE79-B18602324D8B}" destId="{EE50FC0A-1800-4B55-A6F5-CD88882CD84D}" srcOrd="1" destOrd="0" presId="urn:microsoft.com/office/officeart/2005/8/layout/hProcess11"/>
    <dgm:cxn modelId="{7D419BD6-B64C-4D54-AE6D-BBD1482BC3DF}" type="presParOf" srcId="{16B019E1-9654-4D9C-AE79-B18602324D8B}" destId="{B5B4FA11-279F-4F53-80EA-2CA314D6A882}" srcOrd="2" destOrd="0" presId="urn:microsoft.com/office/officeart/2005/8/layout/hProcess11"/>
    <dgm:cxn modelId="{EB6401DE-94B7-4EE6-AFF2-F9F92C1AF289}" type="presParOf" srcId="{3EBEE75B-F854-49BE-8D44-C587FA288C70}" destId="{2228F9C4-ECF0-46CB-BD59-8182ED9C1503}" srcOrd="7" destOrd="0" presId="urn:microsoft.com/office/officeart/2005/8/layout/hProcess11"/>
    <dgm:cxn modelId="{C29C5F6C-7BDA-4B14-9788-EDADBDEE4ACA}" type="presParOf" srcId="{3EBEE75B-F854-49BE-8D44-C587FA288C70}" destId="{AE936BCA-8BFB-4ACE-91E1-69A2827573B5}" srcOrd="8" destOrd="0" presId="urn:microsoft.com/office/officeart/2005/8/layout/hProcess11"/>
    <dgm:cxn modelId="{C8BF1735-47FA-4258-9579-E10FAECC543E}" type="presParOf" srcId="{AE936BCA-8BFB-4ACE-91E1-69A2827573B5}" destId="{12962CA2-D647-49BD-81FC-E786EBED1DED}" srcOrd="0" destOrd="0" presId="urn:microsoft.com/office/officeart/2005/8/layout/hProcess11"/>
    <dgm:cxn modelId="{EAE2224D-E77A-4D32-AEF8-AE6B1A4EA4E5}" type="presParOf" srcId="{AE936BCA-8BFB-4ACE-91E1-69A2827573B5}" destId="{56D082C5-8BA8-46CA-814D-30BD0AEEB51B}" srcOrd="1" destOrd="0" presId="urn:microsoft.com/office/officeart/2005/8/layout/hProcess11"/>
    <dgm:cxn modelId="{7377E9C1-1B1E-4002-B814-247D3229D18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Umsetzung</a:t>
          </a:r>
          <a:endParaRPr lang="de-DE" sz="1200" b="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A3E8A096-A055-4AF1-AE90-BCCE2E24592D}" type="presOf" srcId="{263D1932-C914-44FA-91E5-7404EFB65698}" destId="{42CB6A0C-9D4D-4270-88D8-F3F1DA46DAD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26ACBEA-0D46-423B-9983-DAC8D8BB713C}" type="presOf" srcId="{71E82913-291C-4747-9E0D-E26FBCCAC453}" destId="{5807F4F2-0443-4295-97A8-373A86B2C4AF}" srcOrd="0" destOrd="0" presId="urn:microsoft.com/office/officeart/2005/8/layout/hProcess11"/>
    <dgm:cxn modelId="{573D82D3-BE0C-40BB-AADA-8494FED79F9E}" type="presOf" srcId="{836F97C4-3741-4FD9-B961-3F6BCC913225}" destId="{AFCA00F9-252C-4474-BE2C-CDC264E45F31}" srcOrd="0" destOrd="0" presId="urn:microsoft.com/office/officeart/2005/8/layout/hProcess11"/>
    <dgm:cxn modelId="{D1268E20-A251-4552-8B30-36F554C28F9B}" type="presOf" srcId="{E358C221-9508-4421-8C3E-C14A1766DA97}" destId="{AB7EF6B0-8311-4A2B-9782-76F6027EC317}" srcOrd="0" destOrd="0" presId="urn:microsoft.com/office/officeart/2005/8/layout/hProcess11"/>
    <dgm:cxn modelId="{B2A67D56-9014-4917-9DAA-6DDF14CFC067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A989D05-C22C-4BB5-994E-252969289E53}" type="presOf" srcId="{C092B36E-43EF-43DF-B7ED-BB22C399B9C8}" destId="{1F9F75E3-3329-4491-8611-F9A888AE0E3A}" srcOrd="0" destOrd="0" presId="urn:microsoft.com/office/officeart/2005/8/layout/hProcess11"/>
    <dgm:cxn modelId="{43392003-E861-4687-A8B3-70BDBFCCE73E}" type="presParOf" srcId="{1F9F75E3-3329-4491-8611-F9A888AE0E3A}" destId="{4AB9A1D7-027D-4EA5-B85D-2A0F7127070F}" srcOrd="0" destOrd="0" presId="urn:microsoft.com/office/officeart/2005/8/layout/hProcess11"/>
    <dgm:cxn modelId="{AE9CD466-4107-4109-BD32-124A311D23BE}" type="presParOf" srcId="{1F9F75E3-3329-4491-8611-F9A888AE0E3A}" destId="{3EBEE75B-F854-49BE-8D44-C587FA288C70}" srcOrd="1" destOrd="0" presId="urn:microsoft.com/office/officeart/2005/8/layout/hProcess11"/>
    <dgm:cxn modelId="{E863F7BE-3140-4D39-AB29-3EF105BFD684}" type="presParOf" srcId="{3EBEE75B-F854-49BE-8D44-C587FA288C70}" destId="{266DB7BC-080A-4953-A2FB-855B1140DE5A}" srcOrd="0" destOrd="0" presId="urn:microsoft.com/office/officeart/2005/8/layout/hProcess11"/>
    <dgm:cxn modelId="{6E8EB990-3AF7-45D9-AB13-73182DB0DA53}" type="presParOf" srcId="{266DB7BC-080A-4953-A2FB-855B1140DE5A}" destId="{AFCA00F9-252C-4474-BE2C-CDC264E45F31}" srcOrd="0" destOrd="0" presId="urn:microsoft.com/office/officeart/2005/8/layout/hProcess11"/>
    <dgm:cxn modelId="{75F47B8C-2E10-4993-8BA1-4083FCD4D0EA}" type="presParOf" srcId="{266DB7BC-080A-4953-A2FB-855B1140DE5A}" destId="{C39E104A-B3E2-4B8C-A982-8C8DED6454EC}" srcOrd="1" destOrd="0" presId="urn:microsoft.com/office/officeart/2005/8/layout/hProcess11"/>
    <dgm:cxn modelId="{2C3FCC0E-6CEC-4193-9982-42CF2BC0A786}" type="presParOf" srcId="{266DB7BC-080A-4953-A2FB-855B1140DE5A}" destId="{C791E6BA-5654-40CE-921D-1829DAC31EAA}" srcOrd="2" destOrd="0" presId="urn:microsoft.com/office/officeart/2005/8/layout/hProcess11"/>
    <dgm:cxn modelId="{A5F52D30-44CE-47FE-8CC9-83A77846553A}" type="presParOf" srcId="{3EBEE75B-F854-49BE-8D44-C587FA288C70}" destId="{47ABDAB3-8F7A-485E-B11A-A1136BE795C9}" srcOrd="1" destOrd="0" presId="urn:microsoft.com/office/officeart/2005/8/layout/hProcess11"/>
    <dgm:cxn modelId="{6322BA62-1F70-4A9B-949F-57605E7B08E0}" type="presParOf" srcId="{3EBEE75B-F854-49BE-8D44-C587FA288C70}" destId="{1F77D1AA-3944-4C50-B87C-0EA0B2159593}" srcOrd="2" destOrd="0" presId="urn:microsoft.com/office/officeart/2005/8/layout/hProcess11"/>
    <dgm:cxn modelId="{DA454FBB-1282-41ED-A6DC-073B5A171C53}" type="presParOf" srcId="{1F77D1AA-3944-4C50-B87C-0EA0B2159593}" destId="{5807F4F2-0443-4295-97A8-373A86B2C4AF}" srcOrd="0" destOrd="0" presId="urn:microsoft.com/office/officeart/2005/8/layout/hProcess11"/>
    <dgm:cxn modelId="{9ADA323A-50DE-4DA2-A780-C641CCEB8AA5}" type="presParOf" srcId="{1F77D1AA-3944-4C50-B87C-0EA0B2159593}" destId="{3390B0D5-AE1A-4F2A-BB66-6CE85BAE12B8}" srcOrd="1" destOrd="0" presId="urn:microsoft.com/office/officeart/2005/8/layout/hProcess11"/>
    <dgm:cxn modelId="{EFE5ACFC-970D-4E92-AE85-5B11C29C4F86}" type="presParOf" srcId="{1F77D1AA-3944-4C50-B87C-0EA0B2159593}" destId="{24A5EF36-7D2C-449E-AB8A-E232740D425A}" srcOrd="2" destOrd="0" presId="urn:microsoft.com/office/officeart/2005/8/layout/hProcess11"/>
    <dgm:cxn modelId="{706025D3-01A3-412D-A8BD-6968C268CAAC}" type="presParOf" srcId="{3EBEE75B-F854-49BE-8D44-C587FA288C70}" destId="{F6B4B428-775B-403F-A42F-644B4366259B}" srcOrd="3" destOrd="0" presId="urn:microsoft.com/office/officeart/2005/8/layout/hProcess11"/>
    <dgm:cxn modelId="{D5FB8B50-EF32-4C38-8068-AA45FFD95558}" type="presParOf" srcId="{3EBEE75B-F854-49BE-8D44-C587FA288C70}" destId="{13B9134F-C455-4BA9-A839-BBF4D9C3B562}" srcOrd="4" destOrd="0" presId="urn:microsoft.com/office/officeart/2005/8/layout/hProcess11"/>
    <dgm:cxn modelId="{6BC716A2-DF8E-43C3-8AA3-4E760E64A5C2}" type="presParOf" srcId="{13B9134F-C455-4BA9-A839-BBF4D9C3B562}" destId="{AB7EF6B0-8311-4A2B-9782-76F6027EC317}" srcOrd="0" destOrd="0" presId="urn:microsoft.com/office/officeart/2005/8/layout/hProcess11"/>
    <dgm:cxn modelId="{D2AD0079-8477-4C09-B173-D23D2FAB1889}" type="presParOf" srcId="{13B9134F-C455-4BA9-A839-BBF4D9C3B562}" destId="{6127A24A-86B8-4753-A36D-94B3824E5DCE}" srcOrd="1" destOrd="0" presId="urn:microsoft.com/office/officeart/2005/8/layout/hProcess11"/>
    <dgm:cxn modelId="{49A6F159-9DBF-4E92-8F2A-2AFC5D54D9D8}" type="presParOf" srcId="{13B9134F-C455-4BA9-A839-BBF4D9C3B562}" destId="{1C8D49DC-E766-4026-9DE3-971B678C46EF}" srcOrd="2" destOrd="0" presId="urn:microsoft.com/office/officeart/2005/8/layout/hProcess11"/>
    <dgm:cxn modelId="{1868F926-82CB-45A0-884E-06310EDE8E11}" type="presParOf" srcId="{3EBEE75B-F854-49BE-8D44-C587FA288C70}" destId="{BCB69AE6-298E-4DEA-914D-EE15939F342E}" srcOrd="5" destOrd="0" presId="urn:microsoft.com/office/officeart/2005/8/layout/hProcess11"/>
    <dgm:cxn modelId="{5D5F9803-5CA3-461B-A676-7CDF9AE4FB9D}" type="presParOf" srcId="{3EBEE75B-F854-49BE-8D44-C587FA288C70}" destId="{16B019E1-9654-4D9C-AE79-B18602324D8B}" srcOrd="6" destOrd="0" presId="urn:microsoft.com/office/officeart/2005/8/layout/hProcess11"/>
    <dgm:cxn modelId="{1D4281B6-CA4D-4C8A-806D-4D3830538DD2}" type="presParOf" srcId="{16B019E1-9654-4D9C-AE79-B18602324D8B}" destId="{42CB6A0C-9D4D-4270-88D8-F3F1DA46DAD1}" srcOrd="0" destOrd="0" presId="urn:microsoft.com/office/officeart/2005/8/layout/hProcess11"/>
    <dgm:cxn modelId="{3BD01BF5-CEB1-49C7-8E6F-F88668F82921}" type="presParOf" srcId="{16B019E1-9654-4D9C-AE79-B18602324D8B}" destId="{EE50FC0A-1800-4B55-A6F5-CD88882CD84D}" srcOrd="1" destOrd="0" presId="urn:microsoft.com/office/officeart/2005/8/layout/hProcess11"/>
    <dgm:cxn modelId="{807A3808-CBEB-4164-80C3-DC86EE6A589E}" type="presParOf" srcId="{16B019E1-9654-4D9C-AE79-B18602324D8B}" destId="{B5B4FA11-279F-4F53-80EA-2CA314D6A882}" srcOrd="2" destOrd="0" presId="urn:microsoft.com/office/officeart/2005/8/layout/hProcess11"/>
    <dgm:cxn modelId="{004EC82C-3A74-4A78-9AC0-2570B3E4966D}" type="presParOf" srcId="{3EBEE75B-F854-49BE-8D44-C587FA288C70}" destId="{2228F9C4-ECF0-46CB-BD59-8182ED9C1503}" srcOrd="7" destOrd="0" presId="urn:microsoft.com/office/officeart/2005/8/layout/hProcess11"/>
    <dgm:cxn modelId="{91AA3A04-B384-490E-9AC7-AC66915C52B2}" type="presParOf" srcId="{3EBEE75B-F854-49BE-8D44-C587FA288C70}" destId="{AE936BCA-8BFB-4ACE-91E1-69A2827573B5}" srcOrd="8" destOrd="0" presId="urn:microsoft.com/office/officeart/2005/8/layout/hProcess11"/>
    <dgm:cxn modelId="{285D9745-0907-4120-A618-763106F95E50}" type="presParOf" srcId="{AE936BCA-8BFB-4ACE-91E1-69A2827573B5}" destId="{12962CA2-D647-49BD-81FC-E786EBED1DED}" srcOrd="0" destOrd="0" presId="urn:microsoft.com/office/officeart/2005/8/layout/hProcess11"/>
    <dgm:cxn modelId="{5AE92229-6E03-4429-8E8A-57F00242E0E5}" type="presParOf" srcId="{AE936BCA-8BFB-4ACE-91E1-69A2827573B5}" destId="{56D082C5-8BA8-46CA-814D-30BD0AEEB51B}" srcOrd="1" destOrd="0" presId="urn:microsoft.com/office/officeart/2005/8/layout/hProcess11"/>
    <dgm:cxn modelId="{FA1D6FF9-7FD2-42CE-84BD-E83298AE8A1C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B28A112-F7FC-4394-AE1E-B64FCA30FBD3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594C0E20-5F70-4EBA-A450-BD4E80D76296}" type="presOf" srcId="{263D1932-C914-44FA-91E5-7404EFB65698}" destId="{42CB6A0C-9D4D-4270-88D8-F3F1DA46DAD1}" srcOrd="0" destOrd="0" presId="urn:microsoft.com/office/officeart/2005/8/layout/hProcess11"/>
    <dgm:cxn modelId="{1ABCC875-F562-4600-B5F6-8C6CC314ABE6}" type="presOf" srcId="{863FD00F-879C-40D8-BCA7-9630CC06DBCD}" destId="{12962CA2-D647-49BD-81FC-E786EBED1DED}" srcOrd="0" destOrd="0" presId="urn:microsoft.com/office/officeart/2005/8/layout/hProcess11"/>
    <dgm:cxn modelId="{C1AF48D2-630A-4609-A374-DBA44D3E608C}" type="presOf" srcId="{71E82913-291C-4747-9E0D-E26FBCCAC453}" destId="{5807F4F2-0443-4295-97A8-373A86B2C4AF}" srcOrd="0" destOrd="0" presId="urn:microsoft.com/office/officeart/2005/8/layout/hProcess11"/>
    <dgm:cxn modelId="{16C15CD5-4C46-415F-83D4-EE470D9D7284}" type="presOf" srcId="{E358C221-9508-4421-8C3E-C14A1766DA97}" destId="{AB7EF6B0-8311-4A2B-9782-76F6027EC317}" srcOrd="0" destOrd="0" presId="urn:microsoft.com/office/officeart/2005/8/layout/hProcess11"/>
    <dgm:cxn modelId="{E3B43964-E4CB-4DBE-ADAC-587F03C7519F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507FBD89-AF3F-4E6E-9687-49435CF15D79}" type="presParOf" srcId="{1F9F75E3-3329-4491-8611-F9A888AE0E3A}" destId="{4AB9A1D7-027D-4EA5-B85D-2A0F7127070F}" srcOrd="0" destOrd="0" presId="urn:microsoft.com/office/officeart/2005/8/layout/hProcess11"/>
    <dgm:cxn modelId="{A204AB74-1B14-43DE-96EB-93BD819FA795}" type="presParOf" srcId="{1F9F75E3-3329-4491-8611-F9A888AE0E3A}" destId="{3EBEE75B-F854-49BE-8D44-C587FA288C70}" srcOrd="1" destOrd="0" presId="urn:microsoft.com/office/officeart/2005/8/layout/hProcess11"/>
    <dgm:cxn modelId="{E83AA58E-583F-4172-9E6F-471DEB4C3722}" type="presParOf" srcId="{3EBEE75B-F854-49BE-8D44-C587FA288C70}" destId="{266DB7BC-080A-4953-A2FB-855B1140DE5A}" srcOrd="0" destOrd="0" presId="urn:microsoft.com/office/officeart/2005/8/layout/hProcess11"/>
    <dgm:cxn modelId="{46C93431-1F4E-4BB7-A503-CC5192548359}" type="presParOf" srcId="{266DB7BC-080A-4953-A2FB-855B1140DE5A}" destId="{AFCA00F9-252C-4474-BE2C-CDC264E45F31}" srcOrd="0" destOrd="0" presId="urn:microsoft.com/office/officeart/2005/8/layout/hProcess11"/>
    <dgm:cxn modelId="{3AC1D9B2-FAA4-4F38-A2EB-B1EF1EA8B9F4}" type="presParOf" srcId="{266DB7BC-080A-4953-A2FB-855B1140DE5A}" destId="{C39E104A-B3E2-4B8C-A982-8C8DED6454EC}" srcOrd="1" destOrd="0" presId="urn:microsoft.com/office/officeart/2005/8/layout/hProcess11"/>
    <dgm:cxn modelId="{C41F0B17-ACC6-4AB9-B9F8-8CC55D821C3B}" type="presParOf" srcId="{266DB7BC-080A-4953-A2FB-855B1140DE5A}" destId="{C791E6BA-5654-40CE-921D-1829DAC31EAA}" srcOrd="2" destOrd="0" presId="urn:microsoft.com/office/officeart/2005/8/layout/hProcess11"/>
    <dgm:cxn modelId="{4F6E8033-E4B6-4033-BB62-4CEA787AB822}" type="presParOf" srcId="{3EBEE75B-F854-49BE-8D44-C587FA288C70}" destId="{47ABDAB3-8F7A-485E-B11A-A1136BE795C9}" srcOrd="1" destOrd="0" presId="urn:microsoft.com/office/officeart/2005/8/layout/hProcess11"/>
    <dgm:cxn modelId="{663F3CE0-3A74-4D3D-AF35-3B534D5317CC}" type="presParOf" srcId="{3EBEE75B-F854-49BE-8D44-C587FA288C70}" destId="{1F77D1AA-3944-4C50-B87C-0EA0B2159593}" srcOrd="2" destOrd="0" presId="urn:microsoft.com/office/officeart/2005/8/layout/hProcess11"/>
    <dgm:cxn modelId="{5581A1E9-34BA-4C1F-AEFE-BA8C46AAD411}" type="presParOf" srcId="{1F77D1AA-3944-4C50-B87C-0EA0B2159593}" destId="{5807F4F2-0443-4295-97A8-373A86B2C4AF}" srcOrd="0" destOrd="0" presId="urn:microsoft.com/office/officeart/2005/8/layout/hProcess11"/>
    <dgm:cxn modelId="{534C91CD-B20B-4269-AB17-FDB4268183EA}" type="presParOf" srcId="{1F77D1AA-3944-4C50-B87C-0EA0B2159593}" destId="{3390B0D5-AE1A-4F2A-BB66-6CE85BAE12B8}" srcOrd="1" destOrd="0" presId="urn:microsoft.com/office/officeart/2005/8/layout/hProcess11"/>
    <dgm:cxn modelId="{E8B5C662-E725-4E69-98DB-75414115059B}" type="presParOf" srcId="{1F77D1AA-3944-4C50-B87C-0EA0B2159593}" destId="{24A5EF36-7D2C-449E-AB8A-E232740D425A}" srcOrd="2" destOrd="0" presId="urn:microsoft.com/office/officeart/2005/8/layout/hProcess11"/>
    <dgm:cxn modelId="{FBFE473E-931C-4384-82C0-A55D7A99ACF5}" type="presParOf" srcId="{3EBEE75B-F854-49BE-8D44-C587FA288C70}" destId="{F6B4B428-775B-403F-A42F-644B4366259B}" srcOrd="3" destOrd="0" presId="urn:microsoft.com/office/officeart/2005/8/layout/hProcess11"/>
    <dgm:cxn modelId="{AE99403C-5653-4458-9C27-941D55D9248F}" type="presParOf" srcId="{3EBEE75B-F854-49BE-8D44-C587FA288C70}" destId="{13B9134F-C455-4BA9-A839-BBF4D9C3B562}" srcOrd="4" destOrd="0" presId="urn:microsoft.com/office/officeart/2005/8/layout/hProcess11"/>
    <dgm:cxn modelId="{CD397D6A-86D1-4402-9B47-05ED7A6B729E}" type="presParOf" srcId="{13B9134F-C455-4BA9-A839-BBF4D9C3B562}" destId="{AB7EF6B0-8311-4A2B-9782-76F6027EC317}" srcOrd="0" destOrd="0" presId="urn:microsoft.com/office/officeart/2005/8/layout/hProcess11"/>
    <dgm:cxn modelId="{271252A6-7DD4-4171-845B-C7FBEF08D464}" type="presParOf" srcId="{13B9134F-C455-4BA9-A839-BBF4D9C3B562}" destId="{6127A24A-86B8-4753-A36D-94B3824E5DCE}" srcOrd="1" destOrd="0" presId="urn:microsoft.com/office/officeart/2005/8/layout/hProcess11"/>
    <dgm:cxn modelId="{BFE145E9-CB0E-446B-94EE-E3EF4B965BD2}" type="presParOf" srcId="{13B9134F-C455-4BA9-A839-BBF4D9C3B562}" destId="{1C8D49DC-E766-4026-9DE3-971B678C46EF}" srcOrd="2" destOrd="0" presId="urn:microsoft.com/office/officeart/2005/8/layout/hProcess11"/>
    <dgm:cxn modelId="{5F3A67BE-7081-42E5-8597-4F5E0B58F3AC}" type="presParOf" srcId="{3EBEE75B-F854-49BE-8D44-C587FA288C70}" destId="{BCB69AE6-298E-4DEA-914D-EE15939F342E}" srcOrd="5" destOrd="0" presId="urn:microsoft.com/office/officeart/2005/8/layout/hProcess11"/>
    <dgm:cxn modelId="{07148446-796D-4A91-9A26-F445EC7030BC}" type="presParOf" srcId="{3EBEE75B-F854-49BE-8D44-C587FA288C70}" destId="{16B019E1-9654-4D9C-AE79-B18602324D8B}" srcOrd="6" destOrd="0" presId="urn:microsoft.com/office/officeart/2005/8/layout/hProcess11"/>
    <dgm:cxn modelId="{F59EC56E-2909-4993-B52E-972D7AAB6EEF}" type="presParOf" srcId="{16B019E1-9654-4D9C-AE79-B18602324D8B}" destId="{42CB6A0C-9D4D-4270-88D8-F3F1DA46DAD1}" srcOrd="0" destOrd="0" presId="urn:microsoft.com/office/officeart/2005/8/layout/hProcess11"/>
    <dgm:cxn modelId="{31A1A70D-128A-4578-BDDE-375D31E21148}" type="presParOf" srcId="{16B019E1-9654-4D9C-AE79-B18602324D8B}" destId="{EE50FC0A-1800-4B55-A6F5-CD88882CD84D}" srcOrd="1" destOrd="0" presId="urn:microsoft.com/office/officeart/2005/8/layout/hProcess11"/>
    <dgm:cxn modelId="{F19AF34F-3532-41F8-AE82-3D329E03CC4A}" type="presParOf" srcId="{16B019E1-9654-4D9C-AE79-B18602324D8B}" destId="{B5B4FA11-279F-4F53-80EA-2CA314D6A882}" srcOrd="2" destOrd="0" presId="urn:microsoft.com/office/officeart/2005/8/layout/hProcess11"/>
    <dgm:cxn modelId="{FB74BEE5-7A03-418B-95AC-A0A823DBABA8}" type="presParOf" srcId="{3EBEE75B-F854-49BE-8D44-C587FA288C70}" destId="{2228F9C4-ECF0-46CB-BD59-8182ED9C1503}" srcOrd="7" destOrd="0" presId="urn:microsoft.com/office/officeart/2005/8/layout/hProcess11"/>
    <dgm:cxn modelId="{9FCF3DE5-1E9E-4F51-8F60-C23FA29DD730}" type="presParOf" srcId="{3EBEE75B-F854-49BE-8D44-C587FA288C70}" destId="{AE936BCA-8BFB-4ACE-91E1-69A2827573B5}" srcOrd="8" destOrd="0" presId="urn:microsoft.com/office/officeart/2005/8/layout/hProcess11"/>
    <dgm:cxn modelId="{BEAAE5BB-F487-41F5-875C-CB2E5584BA5F}" type="presParOf" srcId="{AE936BCA-8BFB-4ACE-91E1-69A2827573B5}" destId="{12962CA2-D647-49BD-81FC-E786EBED1DED}" srcOrd="0" destOrd="0" presId="urn:microsoft.com/office/officeart/2005/8/layout/hProcess11"/>
    <dgm:cxn modelId="{ADAC0160-D233-40B7-84C9-AE2C0AA70381}" type="presParOf" srcId="{AE936BCA-8BFB-4ACE-91E1-69A2827573B5}" destId="{56D082C5-8BA8-46CA-814D-30BD0AEEB51B}" srcOrd="1" destOrd="0" presId="urn:microsoft.com/office/officeart/2005/8/layout/hProcess11"/>
    <dgm:cxn modelId="{423E1F23-D398-425A-88C1-866A48077D1F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5C4508A1-AC7E-473F-B6FF-B7D4D3DE5D1E}" type="presOf" srcId="{863FD00F-879C-40D8-BCA7-9630CC06DBCD}" destId="{12962CA2-D647-49BD-81FC-E786EBED1DED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7B0DB15D-9D99-4CE8-827D-1EDFEA1D26C9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7776681-4C83-423F-A03D-628C068651D4}" type="presOf" srcId="{263D1932-C914-44FA-91E5-7404EFB65698}" destId="{42CB6A0C-9D4D-4270-88D8-F3F1DA46DAD1}" srcOrd="0" destOrd="0" presId="urn:microsoft.com/office/officeart/2005/8/layout/hProcess11"/>
    <dgm:cxn modelId="{4C0EFFE3-A926-4E27-935B-836E137D6570}" type="presOf" srcId="{71E82913-291C-4747-9E0D-E26FBCCAC453}" destId="{5807F4F2-0443-4295-97A8-373A86B2C4AF}" srcOrd="0" destOrd="0" presId="urn:microsoft.com/office/officeart/2005/8/layout/hProcess11"/>
    <dgm:cxn modelId="{78437462-3E0E-497F-AD80-4B6FC85EC4DC}" type="presOf" srcId="{E358C221-9508-4421-8C3E-C14A1766DA97}" destId="{AB7EF6B0-8311-4A2B-9782-76F6027EC317}" srcOrd="0" destOrd="0" presId="urn:microsoft.com/office/officeart/2005/8/layout/hProcess11"/>
    <dgm:cxn modelId="{728AADE8-12BE-4DE7-8444-9DADD75540D3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7321A6C7-3110-4805-AE5B-F5A82BE7A16F}" type="presParOf" srcId="{1F9F75E3-3329-4491-8611-F9A888AE0E3A}" destId="{4AB9A1D7-027D-4EA5-B85D-2A0F7127070F}" srcOrd="0" destOrd="0" presId="urn:microsoft.com/office/officeart/2005/8/layout/hProcess11"/>
    <dgm:cxn modelId="{7B0E6CE4-463C-415C-B019-75142D3292FD}" type="presParOf" srcId="{1F9F75E3-3329-4491-8611-F9A888AE0E3A}" destId="{3EBEE75B-F854-49BE-8D44-C587FA288C70}" srcOrd="1" destOrd="0" presId="urn:microsoft.com/office/officeart/2005/8/layout/hProcess11"/>
    <dgm:cxn modelId="{D0BCD65E-B748-4270-BC6C-40B86608ED9C}" type="presParOf" srcId="{3EBEE75B-F854-49BE-8D44-C587FA288C70}" destId="{266DB7BC-080A-4953-A2FB-855B1140DE5A}" srcOrd="0" destOrd="0" presId="urn:microsoft.com/office/officeart/2005/8/layout/hProcess11"/>
    <dgm:cxn modelId="{256AB79E-F573-4FA6-A519-84EB277F3462}" type="presParOf" srcId="{266DB7BC-080A-4953-A2FB-855B1140DE5A}" destId="{AFCA00F9-252C-4474-BE2C-CDC264E45F31}" srcOrd="0" destOrd="0" presId="urn:microsoft.com/office/officeart/2005/8/layout/hProcess11"/>
    <dgm:cxn modelId="{C870C232-0492-4A93-8FC7-DE5B28C0BC3A}" type="presParOf" srcId="{266DB7BC-080A-4953-A2FB-855B1140DE5A}" destId="{C39E104A-B3E2-4B8C-A982-8C8DED6454EC}" srcOrd="1" destOrd="0" presId="urn:microsoft.com/office/officeart/2005/8/layout/hProcess11"/>
    <dgm:cxn modelId="{E39A86C3-1F93-420F-81F5-39475AF8DF51}" type="presParOf" srcId="{266DB7BC-080A-4953-A2FB-855B1140DE5A}" destId="{C791E6BA-5654-40CE-921D-1829DAC31EAA}" srcOrd="2" destOrd="0" presId="urn:microsoft.com/office/officeart/2005/8/layout/hProcess11"/>
    <dgm:cxn modelId="{54981771-5E8A-4963-BABF-D68D9CCEB453}" type="presParOf" srcId="{3EBEE75B-F854-49BE-8D44-C587FA288C70}" destId="{47ABDAB3-8F7A-485E-B11A-A1136BE795C9}" srcOrd="1" destOrd="0" presId="urn:microsoft.com/office/officeart/2005/8/layout/hProcess11"/>
    <dgm:cxn modelId="{1570256F-2820-4891-87D7-BD514D2F462D}" type="presParOf" srcId="{3EBEE75B-F854-49BE-8D44-C587FA288C70}" destId="{1F77D1AA-3944-4C50-B87C-0EA0B2159593}" srcOrd="2" destOrd="0" presId="urn:microsoft.com/office/officeart/2005/8/layout/hProcess11"/>
    <dgm:cxn modelId="{FC9B205B-A56A-4745-AF71-424660D25883}" type="presParOf" srcId="{1F77D1AA-3944-4C50-B87C-0EA0B2159593}" destId="{5807F4F2-0443-4295-97A8-373A86B2C4AF}" srcOrd="0" destOrd="0" presId="urn:microsoft.com/office/officeart/2005/8/layout/hProcess11"/>
    <dgm:cxn modelId="{B7337121-BD8B-4FD6-BF89-39C283DC6586}" type="presParOf" srcId="{1F77D1AA-3944-4C50-B87C-0EA0B2159593}" destId="{3390B0D5-AE1A-4F2A-BB66-6CE85BAE12B8}" srcOrd="1" destOrd="0" presId="urn:microsoft.com/office/officeart/2005/8/layout/hProcess11"/>
    <dgm:cxn modelId="{EC4A3925-DED8-4182-9ACB-A371CDD34EF8}" type="presParOf" srcId="{1F77D1AA-3944-4C50-B87C-0EA0B2159593}" destId="{24A5EF36-7D2C-449E-AB8A-E232740D425A}" srcOrd="2" destOrd="0" presId="urn:microsoft.com/office/officeart/2005/8/layout/hProcess11"/>
    <dgm:cxn modelId="{D43BB251-AA73-4FF0-AF2D-EE189C4ACA0D}" type="presParOf" srcId="{3EBEE75B-F854-49BE-8D44-C587FA288C70}" destId="{F6B4B428-775B-403F-A42F-644B4366259B}" srcOrd="3" destOrd="0" presId="urn:microsoft.com/office/officeart/2005/8/layout/hProcess11"/>
    <dgm:cxn modelId="{347C8E2A-9B93-47EE-AD7E-EC46D3A8B81C}" type="presParOf" srcId="{3EBEE75B-F854-49BE-8D44-C587FA288C70}" destId="{13B9134F-C455-4BA9-A839-BBF4D9C3B562}" srcOrd="4" destOrd="0" presId="urn:microsoft.com/office/officeart/2005/8/layout/hProcess11"/>
    <dgm:cxn modelId="{2466B33C-3AB1-47F3-A982-FA48FA770678}" type="presParOf" srcId="{13B9134F-C455-4BA9-A839-BBF4D9C3B562}" destId="{AB7EF6B0-8311-4A2B-9782-76F6027EC317}" srcOrd="0" destOrd="0" presId="urn:microsoft.com/office/officeart/2005/8/layout/hProcess11"/>
    <dgm:cxn modelId="{0A18E559-609E-4DD3-9FE9-331B08A93C2C}" type="presParOf" srcId="{13B9134F-C455-4BA9-A839-BBF4D9C3B562}" destId="{6127A24A-86B8-4753-A36D-94B3824E5DCE}" srcOrd="1" destOrd="0" presId="urn:microsoft.com/office/officeart/2005/8/layout/hProcess11"/>
    <dgm:cxn modelId="{DED59AEE-67DD-4328-B1AE-8016F92FF082}" type="presParOf" srcId="{13B9134F-C455-4BA9-A839-BBF4D9C3B562}" destId="{1C8D49DC-E766-4026-9DE3-971B678C46EF}" srcOrd="2" destOrd="0" presId="urn:microsoft.com/office/officeart/2005/8/layout/hProcess11"/>
    <dgm:cxn modelId="{1AFED468-9F63-4E38-AED3-C9CF4CB84705}" type="presParOf" srcId="{3EBEE75B-F854-49BE-8D44-C587FA288C70}" destId="{BCB69AE6-298E-4DEA-914D-EE15939F342E}" srcOrd="5" destOrd="0" presId="urn:microsoft.com/office/officeart/2005/8/layout/hProcess11"/>
    <dgm:cxn modelId="{33D874DB-AE01-44FF-9C87-0D79CFCF4B2B}" type="presParOf" srcId="{3EBEE75B-F854-49BE-8D44-C587FA288C70}" destId="{16B019E1-9654-4D9C-AE79-B18602324D8B}" srcOrd="6" destOrd="0" presId="urn:microsoft.com/office/officeart/2005/8/layout/hProcess11"/>
    <dgm:cxn modelId="{0ABA71C8-4FB1-4F05-A8AA-D493B5EC5FC2}" type="presParOf" srcId="{16B019E1-9654-4D9C-AE79-B18602324D8B}" destId="{42CB6A0C-9D4D-4270-88D8-F3F1DA46DAD1}" srcOrd="0" destOrd="0" presId="urn:microsoft.com/office/officeart/2005/8/layout/hProcess11"/>
    <dgm:cxn modelId="{1AFAF678-D1CA-4469-8B77-A0A1B078FF0F}" type="presParOf" srcId="{16B019E1-9654-4D9C-AE79-B18602324D8B}" destId="{EE50FC0A-1800-4B55-A6F5-CD88882CD84D}" srcOrd="1" destOrd="0" presId="urn:microsoft.com/office/officeart/2005/8/layout/hProcess11"/>
    <dgm:cxn modelId="{6D699164-397B-464E-90D1-B9D2B00A42D3}" type="presParOf" srcId="{16B019E1-9654-4D9C-AE79-B18602324D8B}" destId="{B5B4FA11-279F-4F53-80EA-2CA314D6A882}" srcOrd="2" destOrd="0" presId="urn:microsoft.com/office/officeart/2005/8/layout/hProcess11"/>
    <dgm:cxn modelId="{4348EC7C-136E-42D9-A425-C8FDBCE4E9B7}" type="presParOf" srcId="{3EBEE75B-F854-49BE-8D44-C587FA288C70}" destId="{2228F9C4-ECF0-46CB-BD59-8182ED9C1503}" srcOrd="7" destOrd="0" presId="urn:microsoft.com/office/officeart/2005/8/layout/hProcess11"/>
    <dgm:cxn modelId="{92FDE791-5207-440D-8E73-BFB3811F007F}" type="presParOf" srcId="{3EBEE75B-F854-49BE-8D44-C587FA288C70}" destId="{AE936BCA-8BFB-4ACE-91E1-69A2827573B5}" srcOrd="8" destOrd="0" presId="urn:microsoft.com/office/officeart/2005/8/layout/hProcess11"/>
    <dgm:cxn modelId="{54AA1CA9-BE7A-4ABF-92A7-25F36CE0E432}" type="presParOf" srcId="{AE936BCA-8BFB-4ACE-91E1-69A2827573B5}" destId="{12962CA2-D647-49BD-81FC-E786EBED1DED}" srcOrd="0" destOrd="0" presId="urn:microsoft.com/office/officeart/2005/8/layout/hProcess11"/>
    <dgm:cxn modelId="{BA03AD02-D5A1-48ED-AFED-1F59709D4F39}" type="presParOf" srcId="{AE936BCA-8BFB-4ACE-91E1-69A2827573B5}" destId="{56D082C5-8BA8-46CA-814D-30BD0AEEB51B}" srcOrd="1" destOrd="0" presId="urn:microsoft.com/office/officeart/2005/8/layout/hProcess11"/>
    <dgm:cxn modelId="{68154A0B-11B8-4CA4-9CBD-71CF0CCF788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BE7D041A-B3F7-4305-AD2C-E76A59C9D7B5}" type="presOf" srcId="{E358C221-9508-4421-8C3E-C14A1766DA97}" destId="{AB7EF6B0-8311-4A2B-9782-76F6027EC317}" srcOrd="0" destOrd="0" presId="urn:microsoft.com/office/officeart/2005/8/layout/hProcess11"/>
    <dgm:cxn modelId="{3A2EDF3A-760D-462B-9A1F-2857FC0E48D3}" type="presOf" srcId="{71E82913-291C-4747-9E0D-E26FBCCAC453}" destId="{5807F4F2-0443-4295-97A8-373A86B2C4AF}" srcOrd="0" destOrd="0" presId="urn:microsoft.com/office/officeart/2005/8/layout/hProcess11"/>
    <dgm:cxn modelId="{8D160F63-4423-4F37-9F6E-29E6402695A8}" type="presOf" srcId="{C092B36E-43EF-43DF-B7ED-BB22C399B9C8}" destId="{1F9F75E3-3329-4491-8611-F9A888AE0E3A}" srcOrd="0" destOrd="0" presId="urn:microsoft.com/office/officeart/2005/8/layout/hProcess11"/>
    <dgm:cxn modelId="{AE682D0D-84D2-414A-A81F-2CE88F946F9E}" type="presOf" srcId="{863FD00F-879C-40D8-BCA7-9630CC06DBCD}" destId="{12962CA2-D647-49BD-81FC-E786EBED1DED}" srcOrd="0" destOrd="0" presId="urn:microsoft.com/office/officeart/2005/8/layout/hProcess11"/>
    <dgm:cxn modelId="{D8576028-030C-4ABB-A4BC-D663C293388B}" type="presOf" srcId="{836F97C4-3741-4FD9-B961-3F6BCC913225}" destId="{AFCA00F9-252C-4474-BE2C-CDC264E45F31}" srcOrd="0" destOrd="0" presId="urn:microsoft.com/office/officeart/2005/8/layout/hProcess11"/>
    <dgm:cxn modelId="{331E512C-B59A-4C67-A0FF-EB302862D4BA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EEBC8517-7997-4069-8032-3DC3B36B62DD}" type="presParOf" srcId="{1F9F75E3-3329-4491-8611-F9A888AE0E3A}" destId="{4AB9A1D7-027D-4EA5-B85D-2A0F7127070F}" srcOrd="0" destOrd="0" presId="urn:microsoft.com/office/officeart/2005/8/layout/hProcess11"/>
    <dgm:cxn modelId="{4EBC1430-4DD3-4E9A-83BC-C5DF093D1870}" type="presParOf" srcId="{1F9F75E3-3329-4491-8611-F9A888AE0E3A}" destId="{3EBEE75B-F854-49BE-8D44-C587FA288C70}" srcOrd="1" destOrd="0" presId="urn:microsoft.com/office/officeart/2005/8/layout/hProcess11"/>
    <dgm:cxn modelId="{06D31A32-4307-4DA8-9C80-A844469A39A6}" type="presParOf" srcId="{3EBEE75B-F854-49BE-8D44-C587FA288C70}" destId="{266DB7BC-080A-4953-A2FB-855B1140DE5A}" srcOrd="0" destOrd="0" presId="urn:microsoft.com/office/officeart/2005/8/layout/hProcess11"/>
    <dgm:cxn modelId="{7093BF25-A343-4336-A602-7E8BB6A2610E}" type="presParOf" srcId="{266DB7BC-080A-4953-A2FB-855B1140DE5A}" destId="{AFCA00F9-252C-4474-BE2C-CDC264E45F31}" srcOrd="0" destOrd="0" presId="urn:microsoft.com/office/officeart/2005/8/layout/hProcess11"/>
    <dgm:cxn modelId="{3A18BBCD-02DB-4D16-8FE1-FFF958D3AA27}" type="presParOf" srcId="{266DB7BC-080A-4953-A2FB-855B1140DE5A}" destId="{C39E104A-B3E2-4B8C-A982-8C8DED6454EC}" srcOrd="1" destOrd="0" presId="urn:microsoft.com/office/officeart/2005/8/layout/hProcess11"/>
    <dgm:cxn modelId="{DB6A554D-B848-4F84-AAF7-F54447FA6F90}" type="presParOf" srcId="{266DB7BC-080A-4953-A2FB-855B1140DE5A}" destId="{C791E6BA-5654-40CE-921D-1829DAC31EAA}" srcOrd="2" destOrd="0" presId="urn:microsoft.com/office/officeart/2005/8/layout/hProcess11"/>
    <dgm:cxn modelId="{320186FD-333D-4092-B659-676E403FB372}" type="presParOf" srcId="{3EBEE75B-F854-49BE-8D44-C587FA288C70}" destId="{47ABDAB3-8F7A-485E-B11A-A1136BE795C9}" srcOrd="1" destOrd="0" presId="urn:microsoft.com/office/officeart/2005/8/layout/hProcess11"/>
    <dgm:cxn modelId="{5729A343-8F6C-43BF-A4AF-4AC00F065CA5}" type="presParOf" srcId="{3EBEE75B-F854-49BE-8D44-C587FA288C70}" destId="{1F77D1AA-3944-4C50-B87C-0EA0B2159593}" srcOrd="2" destOrd="0" presId="urn:microsoft.com/office/officeart/2005/8/layout/hProcess11"/>
    <dgm:cxn modelId="{B5A00100-AE27-4BBA-89E1-4ED59C4D5A07}" type="presParOf" srcId="{1F77D1AA-3944-4C50-B87C-0EA0B2159593}" destId="{5807F4F2-0443-4295-97A8-373A86B2C4AF}" srcOrd="0" destOrd="0" presId="urn:microsoft.com/office/officeart/2005/8/layout/hProcess11"/>
    <dgm:cxn modelId="{AFF5CE59-0B68-43C9-82A8-399003D7C4C3}" type="presParOf" srcId="{1F77D1AA-3944-4C50-B87C-0EA0B2159593}" destId="{3390B0D5-AE1A-4F2A-BB66-6CE85BAE12B8}" srcOrd="1" destOrd="0" presId="urn:microsoft.com/office/officeart/2005/8/layout/hProcess11"/>
    <dgm:cxn modelId="{F559F9ED-DBF9-4C59-9F7B-EBC6BA79A5C9}" type="presParOf" srcId="{1F77D1AA-3944-4C50-B87C-0EA0B2159593}" destId="{24A5EF36-7D2C-449E-AB8A-E232740D425A}" srcOrd="2" destOrd="0" presId="urn:microsoft.com/office/officeart/2005/8/layout/hProcess11"/>
    <dgm:cxn modelId="{3843CED7-9183-4722-8537-A498EF3A1649}" type="presParOf" srcId="{3EBEE75B-F854-49BE-8D44-C587FA288C70}" destId="{F6B4B428-775B-403F-A42F-644B4366259B}" srcOrd="3" destOrd="0" presId="urn:microsoft.com/office/officeart/2005/8/layout/hProcess11"/>
    <dgm:cxn modelId="{2896D307-B494-4A7E-BF4B-49E8E5E11BDE}" type="presParOf" srcId="{3EBEE75B-F854-49BE-8D44-C587FA288C70}" destId="{13B9134F-C455-4BA9-A839-BBF4D9C3B562}" srcOrd="4" destOrd="0" presId="urn:microsoft.com/office/officeart/2005/8/layout/hProcess11"/>
    <dgm:cxn modelId="{6D4022E1-C6AA-431E-A544-C10808A5282F}" type="presParOf" srcId="{13B9134F-C455-4BA9-A839-BBF4D9C3B562}" destId="{AB7EF6B0-8311-4A2B-9782-76F6027EC317}" srcOrd="0" destOrd="0" presId="urn:microsoft.com/office/officeart/2005/8/layout/hProcess11"/>
    <dgm:cxn modelId="{6E9BCF97-E02E-4B98-B98C-2CE7912DAE66}" type="presParOf" srcId="{13B9134F-C455-4BA9-A839-BBF4D9C3B562}" destId="{6127A24A-86B8-4753-A36D-94B3824E5DCE}" srcOrd="1" destOrd="0" presId="urn:microsoft.com/office/officeart/2005/8/layout/hProcess11"/>
    <dgm:cxn modelId="{D2505492-E223-4890-8B5A-CDB228B736A8}" type="presParOf" srcId="{13B9134F-C455-4BA9-A839-BBF4D9C3B562}" destId="{1C8D49DC-E766-4026-9DE3-971B678C46EF}" srcOrd="2" destOrd="0" presId="urn:microsoft.com/office/officeart/2005/8/layout/hProcess11"/>
    <dgm:cxn modelId="{D91559B7-6F33-4AD2-94FC-98DE01E912E1}" type="presParOf" srcId="{3EBEE75B-F854-49BE-8D44-C587FA288C70}" destId="{BCB69AE6-298E-4DEA-914D-EE15939F342E}" srcOrd="5" destOrd="0" presId="urn:microsoft.com/office/officeart/2005/8/layout/hProcess11"/>
    <dgm:cxn modelId="{B450F371-8372-44D8-B2F9-7992E5ADF888}" type="presParOf" srcId="{3EBEE75B-F854-49BE-8D44-C587FA288C70}" destId="{16B019E1-9654-4D9C-AE79-B18602324D8B}" srcOrd="6" destOrd="0" presId="urn:microsoft.com/office/officeart/2005/8/layout/hProcess11"/>
    <dgm:cxn modelId="{8FB0B192-922A-439C-AD0B-5381F4953A75}" type="presParOf" srcId="{16B019E1-9654-4D9C-AE79-B18602324D8B}" destId="{42CB6A0C-9D4D-4270-88D8-F3F1DA46DAD1}" srcOrd="0" destOrd="0" presId="urn:microsoft.com/office/officeart/2005/8/layout/hProcess11"/>
    <dgm:cxn modelId="{F661E616-69B5-446C-994C-F41A0134C16B}" type="presParOf" srcId="{16B019E1-9654-4D9C-AE79-B18602324D8B}" destId="{EE50FC0A-1800-4B55-A6F5-CD88882CD84D}" srcOrd="1" destOrd="0" presId="urn:microsoft.com/office/officeart/2005/8/layout/hProcess11"/>
    <dgm:cxn modelId="{273A182C-4B79-4E6A-9EB7-A24D61F09229}" type="presParOf" srcId="{16B019E1-9654-4D9C-AE79-B18602324D8B}" destId="{B5B4FA11-279F-4F53-80EA-2CA314D6A882}" srcOrd="2" destOrd="0" presId="urn:microsoft.com/office/officeart/2005/8/layout/hProcess11"/>
    <dgm:cxn modelId="{BC381AFC-017E-42E1-ACEA-1D255439C14E}" type="presParOf" srcId="{3EBEE75B-F854-49BE-8D44-C587FA288C70}" destId="{2228F9C4-ECF0-46CB-BD59-8182ED9C1503}" srcOrd="7" destOrd="0" presId="urn:microsoft.com/office/officeart/2005/8/layout/hProcess11"/>
    <dgm:cxn modelId="{E95A01A2-695C-4327-94DC-483CB2A696FA}" type="presParOf" srcId="{3EBEE75B-F854-49BE-8D44-C587FA288C70}" destId="{AE936BCA-8BFB-4ACE-91E1-69A2827573B5}" srcOrd="8" destOrd="0" presId="urn:microsoft.com/office/officeart/2005/8/layout/hProcess11"/>
    <dgm:cxn modelId="{FFBBE64E-8C75-495B-A98E-D47E4A541FA3}" type="presParOf" srcId="{AE936BCA-8BFB-4ACE-91E1-69A2827573B5}" destId="{12962CA2-D647-49BD-81FC-E786EBED1DED}" srcOrd="0" destOrd="0" presId="urn:microsoft.com/office/officeart/2005/8/layout/hProcess11"/>
    <dgm:cxn modelId="{71E664F4-5C47-4BC3-97BC-5C2B7F071C89}" type="presParOf" srcId="{AE936BCA-8BFB-4ACE-91E1-69A2827573B5}" destId="{56D082C5-8BA8-46CA-814D-30BD0AEEB51B}" srcOrd="1" destOrd="0" presId="urn:microsoft.com/office/officeart/2005/8/layout/hProcess11"/>
    <dgm:cxn modelId="{71992E92-10B5-45A9-9715-76B422F562A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4C71AC4A-2F78-433A-9D36-22F207D0B9A2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F33E1366-B816-4320-8998-830355EF3396}" type="presOf" srcId="{263D1932-C914-44FA-91E5-7404EFB65698}" destId="{42CB6A0C-9D4D-4270-88D8-F3F1DA46DAD1}" srcOrd="0" destOrd="0" presId="urn:microsoft.com/office/officeart/2005/8/layout/hProcess11"/>
    <dgm:cxn modelId="{074E9129-CFB8-41CC-80C4-F4C5A88200E1}" type="presOf" srcId="{863FD00F-879C-40D8-BCA7-9630CC06DBCD}" destId="{12962CA2-D647-49BD-81FC-E786EBED1DED}" srcOrd="0" destOrd="0" presId="urn:microsoft.com/office/officeart/2005/8/layout/hProcess11"/>
    <dgm:cxn modelId="{96240DC9-BAFB-44FA-AEA6-C56961CC4AB4}" type="presOf" srcId="{C092B36E-43EF-43DF-B7ED-BB22C399B9C8}" destId="{1F9F75E3-3329-4491-8611-F9A888AE0E3A}" srcOrd="0" destOrd="0" presId="urn:microsoft.com/office/officeart/2005/8/layout/hProcess11"/>
    <dgm:cxn modelId="{F74BC9A9-A5B3-4540-B0B1-BE5E43AF0821}" type="presOf" srcId="{71E82913-291C-4747-9E0D-E26FBCCAC453}" destId="{5807F4F2-0443-4295-97A8-373A86B2C4AF}" srcOrd="0" destOrd="0" presId="urn:microsoft.com/office/officeart/2005/8/layout/hProcess11"/>
    <dgm:cxn modelId="{63B4560A-C9B0-42BA-8B0E-A705C18B109E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9BCC3527-FFB5-4EEC-A39C-12DB7221803E}" type="presParOf" srcId="{1F9F75E3-3329-4491-8611-F9A888AE0E3A}" destId="{4AB9A1D7-027D-4EA5-B85D-2A0F7127070F}" srcOrd="0" destOrd="0" presId="urn:microsoft.com/office/officeart/2005/8/layout/hProcess11"/>
    <dgm:cxn modelId="{1E28C219-EBA7-4902-B6FF-17C7D72E01A7}" type="presParOf" srcId="{1F9F75E3-3329-4491-8611-F9A888AE0E3A}" destId="{3EBEE75B-F854-49BE-8D44-C587FA288C70}" srcOrd="1" destOrd="0" presId="urn:microsoft.com/office/officeart/2005/8/layout/hProcess11"/>
    <dgm:cxn modelId="{3FAFC4A1-DA34-472B-AE50-2F70B17A569C}" type="presParOf" srcId="{3EBEE75B-F854-49BE-8D44-C587FA288C70}" destId="{266DB7BC-080A-4953-A2FB-855B1140DE5A}" srcOrd="0" destOrd="0" presId="urn:microsoft.com/office/officeart/2005/8/layout/hProcess11"/>
    <dgm:cxn modelId="{52C53EB3-9DBC-4401-80E2-665F2CE8EF69}" type="presParOf" srcId="{266DB7BC-080A-4953-A2FB-855B1140DE5A}" destId="{AFCA00F9-252C-4474-BE2C-CDC264E45F31}" srcOrd="0" destOrd="0" presId="urn:microsoft.com/office/officeart/2005/8/layout/hProcess11"/>
    <dgm:cxn modelId="{39361F83-0A1A-4A2A-8448-43B506D3D3E3}" type="presParOf" srcId="{266DB7BC-080A-4953-A2FB-855B1140DE5A}" destId="{C39E104A-B3E2-4B8C-A982-8C8DED6454EC}" srcOrd="1" destOrd="0" presId="urn:microsoft.com/office/officeart/2005/8/layout/hProcess11"/>
    <dgm:cxn modelId="{6D41A06E-34D3-4EB9-9568-397F2BE2866B}" type="presParOf" srcId="{266DB7BC-080A-4953-A2FB-855B1140DE5A}" destId="{C791E6BA-5654-40CE-921D-1829DAC31EAA}" srcOrd="2" destOrd="0" presId="urn:microsoft.com/office/officeart/2005/8/layout/hProcess11"/>
    <dgm:cxn modelId="{B26FDDFE-5192-4E22-8CA7-D33F550E362D}" type="presParOf" srcId="{3EBEE75B-F854-49BE-8D44-C587FA288C70}" destId="{47ABDAB3-8F7A-485E-B11A-A1136BE795C9}" srcOrd="1" destOrd="0" presId="urn:microsoft.com/office/officeart/2005/8/layout/hProcess11"/>
    <dgm:cxn modelId="{62CFF6B2-F048-448E-B5C6-3E2967A6AB6D}" type="presParOf" srcId="{3EBEE75B-F854-49BE-8D44-C587FA288C70}" destId="{1F77D1AA-3944-4C50-B87C-0EA0B2159593}" srcOrd="2" destOrd="0" presId="urn:microsoft.com/office/officeart/2005/8/layout/hProcess11"/>
    <dgm:cxn modelId="{FF8CD8BC-ACE9-4FAE-A452-A27194E405B3}" type="presParOf" srcId="{1F77D1AA-3944-4C50-B87C-0EA0B2159593}" destId="{5807F4F2-0443-4295-97A8-373A86B2C4AF}" srcOrd="0" destOrd="0" presId="urn:microsoft.com/office/officeart/2005/8/layout/hProcess11"/>
    <dgm:cxn modelId="{C9A54A0F-0CA1-43B5-842E-260F21C2D0AE}" type="presParOf" srcId="{1F77D1AA-3944-4C50-B87C-0EA0B2159593}" destId="{3390B0D5-AE1A-4F2A-BB66-6CE85BAE12B8}" srcOrd="1" destOrd="0" presId="urn:microsoft.com/office/officeart/2005/8/layout/hProcess11"/>
    <dgm:cxn modelId="{03FDCFC5-E462-4A86-B189-B34AE990CFBB}" type="presParOf" srcId="{1F77D1AA-3944-4C50-B87C-0EA0B2159593}" destId="{24A5EF36-7D2C-449E-AB8A-E232740D425A}" srcOrd="2" destOrd="0" presId="urn:microsoft.com/office/officeart/2005/8/layout/hProcess11"/>
    <dgm:cxn modelId="{43CC25CB-46CA-45E7-B079-D7A5932584A1}" type="presParOf" srcId="{3EBEE75B-F854-49BE-8D44-C587FA288C70}" destId="{F6B4B428-775B-403F-A42F-644B4366259B}" srcOrd="3" destOrd="0" presId="urn:microsoft.com/office/officeart/2005/8/layout/hProcess11"/>
    <dgm:cxn modelId="{8A2C20E1-65D3-4D43-BF5E-395C3B613816}" type="presParOf" srcId="{3EBEE75B-F854-49BE-8D44-C587FA288C70}" destId="{13B9134F-C455-4BA9-A839-BBF4D9C3B562}" srcOrd="4" destOrd="0" presId="urn:microsoft.com/office/officeart/2005/8/layout/hProcess11"/>
    <dgm:cxn modelId="{DAE67F79-DF5B-46D3-9198-A85DEC0D0B6E}" type="presParOf" srcId="{13B9134F-C455-4BA9-A839-BBF4D9C3B562}" destId="{AB7EF6B0-8311-4A2B-9782-76F6027EC317}" srcOrd="0" destOrd="0" presId="urn:microsoft.com/office/officeart/2005/8/layout/hProcess11"/>
    <dgm:cxn modelId="{FF09BD5C-DB59-497A-897F-59A693D4B85D}" type="presParOf" srcId="{13B9134F-C455-4BA9-A839-BBF4D9C3B562}" destId="{6127A24A-86B8-4753-A36D-94B3824E5DCE}" srcOrd="1" destOrd="0" presId="urn:microsoft.com/office/officeart/2005/8/layout/hProcess11"/>
    <dgm:cxn modelId="{1344BB2D-D856-4E24-B823-5023814B78D4}" type="presParOf" srcId="{13B9134F-C455-4BA9-A839-BBF4D9C3B562}" destId="{1C8D49DC-E766-4026-9DE3-971B678C46EF}" srcOrd="2" destOrd="0" presId="urn:microsoft.com/office/officeart/2005/8/layout/hProcess11"/>
    <dgm:cxn modelId="{09FD35B1-DF75-4259-B956-4748CD1B30E9}" type="presParOf" srcId="{3EBEE75B-F854-49BE-8D44-C587FA288C70}" destId="{BCB69AE6-298E-4DEA-914D-EE15939F342E}" srcOrd="5" destOrd="0" presId="urn:microsoft.com/office/officeart/2005/8/layout/hProcess11"/>
    <dgm:cxn modelId="{BCBF04D1-4FBC-4FE4-8F5A-31506CFC2E7F}" type="presParOf" srcId="{3EBEE75B-F854-49BE-8D44-C587FA288C70}" destId="{16B019E1-9654-4D9C-AE79-B18602324D8B}" srcOrd="6" destOrd="0" presId="urn:microsoft.com/office/officeart/2005/8/layout/hProcess11"/>
    <dgm:cxn modelId="{0D3F689C-15B4-4E89-84CF-A5C8CC49D854}" type="presParOf" srcId="{16B019E1-9654-4D9C-AE79-B18602324D8B}" destId="{42CB6A0C-9D4D-4270-88D8-F3F1DA46DAD1}" srcOrd="0" destOrd="0" presId="urn:microsoft.com/office/officeart/2005/8/layout/hProcess11"/>
    <dgm:cxn modelId="{672FDF0A-CD82-47C8-B5C2-F7E00BFE1A7A}" type="presParOf" srcId="{16B019E1-9654-4D9C-AE79-B18602324D8B}" destId="{EE50FC0A-1800-4B55-A6F5-CD88882CD84D}" srcOrd="1" destOrd="0" presId="urn:microsoft.com/office/officeart/2005/8/layout/hProcess11"/>
    <dgm:cxn modelId="{9FB283FF-9419-4D75-9230-8157E11FBC51}" type="presParOf" srcId="{16B019E1-9654-4D9C-AE79-B18602324D8B}" destId="{B5B4FA11-279F-4F53-80EA-2CA314D6A882}" srcOrd="2" destOrd="0" presId="urn:microsoft.com/office/officeart/2005/8/layout/hProcess11"/>
    <dgm:cxn modelId="{92A29016-63FA-4B4F-825A-1878489282A3}" type="presParOf" srcId="{3EBEE75B-F854-49BE-8D44-C587FA288C70}" destId="{2228F9C4-ECF0-46CB-BD59-8182ED9C1503}" srcOrd="7" destOrd="0" presId="urn:microsoft.com/office/officeart/2005/8/layout/hProcess11"/>
    <dgm:cxn modelId="{6A65872A-07A8-4194-84BA-A74974C4694C}" type="presParOf" srcId="{3EBEE75B-F854-49BE-8D44-C587FA288C70}" destId="{AE936BCA-8BFB-4ACE-91E1-69A2827573B5}" srcOrd="8" destOrd="0" presId="urn:microsoft.com/office/officeart/2005/8/layout/hProcess11"/>
    <dgm:cxn modelId="{CAF918EA-9457-40C3-87EB-320779D9B2CE}" type="presParOf" srcId="{AE936BCA-8BFB-4ACE-91E1-69A2827573B5}" destId="{12962CA2-D647-49BD-81FC-E786EBED1DED}" srcOrd="0" destOrd="0" presId="urn:microsoft.com/office/officeart/2005/8/layout/hProcess11"/>
    <dgm:cxn modelId="{C65EA9AF-E108-4F47-8A1B-767A213F51C9}" type="presParOf" srcId="{AE936BCA-8BFB-4ACE-91E1-69A2827573B5}" destId="{56D082C5-8BA8-46CA-814D-30BD0AEEB51B}" srcOrd="1" destOrd="0" presId="urn:microsoft.com/office/officeart/2005/8/layout/hProcess11"/>
    <dgm:cxn modelId="{82912492-FF01-41F4-AF86-18E80B464FCD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54048769-9761-482C-AF1B-5981EAACBAE3}" type="presOf" srcId="{836F97C4-3741-4FD9-B961-3F6BCC913225}" destId="{AFCA00F9-252C-4474-BE2C-CDC264E45F3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48CD14B3-3A73-4E13-85F1-15CB0E79D6D6}" type="presOf" srcId="{C092B36E-43EF-43DF-B7ED-BB22C399B9C8}" destId="{1F9F75E3-3329-4491-8611-F9A888AE0E3A}" srcOrd="0" destOrd="0" presId="urn:microsoft.com/office/officeart/2005/8/layout/hProcess11"/>
    <dgm:cxn modelId="{D5590008-DB93-4F03-91DA-F0758442CA44}" type="presOf" srcId="{71E82913-291C-4747-9E0D-E26FBCCAC453}" destId="{5807F4F2-0443-4295-97A8-373A86B2C4AF}" srcOrd="0" destOrd="0" presId="urn:microsoft.com/office/officeart/2005/8/layout/hProcess11"/>
    <dgm:cxn modelId="{F67B37D0-CCC7-48B6-A378-DF17EE6ECF86}" type="presOf" srcId="{263D1932-C914-44FA-91E5-7404EFB65698}" destId="{42CB6A0C-9D4D-4270-88D8-F3F1DA46DAD1}" srcOrd="0" destOrd="0" presId="urn:microsoft.com/office/officeart/2005/8/layout/hProcess11"/>
    <dgm:cxn modelId="{6590772A-5D66-4884-8916-E464A4424244}" type="presOf" srcId="{E358C221-9508-4421-8C3E-C14A1766DA97}" destId="{AB7EF6B0-8311-4A2B-9782-76F6027EC317}" srcOrd="0" destOrd="0" presId="urn:microsoft.com/office/officeart/2005/8/layout/hProcess11"/>
    <dgm:cxn modelId="{38E6A386-A783-411A-BF7A-A21537799739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771CDFB3-6A31-4446-B9E0-84E0A738B383}" type="presParOf" srcId="{1F9F75E3-3329-4491-8611-F9A888AE0E3A}" destId="{4AB9A1D7-027D-4EA5-B85D-2A0F7127070F}" srcOrd="0" destOrd="0" presId="urn:microsoft.com/office/officeart/2005/8/layout/hProcess11"/>
    <dgm:cxn modelId="{5E22C8AF-52DC-4ED3-A902-CD3F753AEC24}" type="presParOf" srcId="{1F9F75E3-3329-4491-8611-F9A888AE0E3A}" destId="{3EBEE75B-F854-49BE-8D44-C587FA288C70}" srcOrd="1" destOrd="0" presId="urn:microsoft.com/office/officeart/2005/8/layout/hProcess11"/>
    <dgm:cxn modelId="{56037457-1E0D-436E-ADF5-40DC9DCEE038}" type="presParOf" srcId="{3EBEE75B-F854-49BE-8D44-C587FA288C70}" destId="{266DB7BC-080A-4953-A2FB-855B1140DE5A}" srcOrd="0" destOrd="0" presId="urn:microsoft.com/office/officeart/2005/8/layout/hProcess11"/>
    <dgm:cxn modelId="{DE16111F-571F-4EE0-B604-0B1ABC87B656}" type="presParOf" srcId="{266DB7BC-080A-4953-A2FB-855B1140DE5A}" destId="{AFCA00F9-252C-4474-BE2C-CDC264E45F31}" srcOrd="0" destOrd="0" presId="urn:microsoft.com/office/officeart/2005/8/layout/hProcess11"/>
    <dgm:cxn modelId="{2A282202-1CBC-41A3-A2BA-1463EC4BCE17}" type="presParOf" srcId="{266DB7BC-080A-4953-A2FB-855B1140DE5A}" destId="{C39E104A-B3E2-4B8C-A982-8C8DED6454EC}" srcOrd="1" destOrd="0" presId="urn:microsoft.com/office/officeart/2005/8/layout/hProcess11"/>
    <dgm:cxn modelId="{F563F169-0E52-424D-8A7B-934D43A540D1}" type="presParOf" srcId="{266DB7BC-080A-4953-A2FB-855B1140DE5A}" destId="{C791E6BA-5654-40CE-921D-1829DAC31EAA}" srcOrd="2" destOrd="0" presId="urn:microsoft.com/office/officeart/2005/8/layout/hProcess11"/>
    <dgm:cxn modelId="{2787F20F-A3A4-479B-A76A-EB1485497809}" type="presParOf" srcId="{3EBEE75B-F854-49BE-8D44-C587FA288C70}" destId="{47ABDAB3-8F7A-485E-B11A-A1136BE795C9}" srcOrd="1" destOrd="0" presId="urn:microsoft.com/office/officeart/2005/8/layout/hProcess11"/>
    <dgm:cxn modelId="{F20E64DE-CAD8-4B9F-8ACE-04239DDF0365}" type="presParOf" srcId="{3EBEE75B-F854-49BE-8D44-C587FA288C70}" destId="{1F77D1AA-3944-4C50-B87C-0EA0B2159593}" srcOrd="2" destOrd="0" presId="urn:microsoft.com/office/officeart/2005/8/layout/hProcess11"/>
    <dgm:cxn modelId="{C54E73AF-1B0F-43C6-9D70-E855EA6EDB2F}" type="presParOf" srcId="{1F77D1AA-3944-4C50-B87C-0EA0B2159593}" destId="{5807F4F2-0443-4295-97A8-373A86B2C4AF}" srcOrd="0" destOrd="0" presId="urn:microsoft.com/office/officeart/2005/8/layout/hProcess11"/>
    <dgm:cxn modelId="{453B40F3-9EC0-43EA-83C0-BBE9FF9A6070}" type="presParOf" srcId="{1F77D1AA-3944-4C50-B87C-0EA0B2159593}" destId="{3390B0D5-AE1A-4F2A-BB66-6CE85BAE12B8}" srcOrd="1" destOrd="0" presId="urn:microsoft.com/office/officeart/2005/8/layout/hProcess11"/>
    <dgm:cxn modelId="{5D9686A1-6452-4159-AE20-C5338E58306B}" type="presParOf" srcId="{1F77D1AA-3944-4C50-B87C-0EA0B2159593}" destId="{24A5EF36-7D2C-449E-AB8A-E232740D425A}" srcOrd="2" destOrd="0" presId="urn:microsoft.com/office/officeart/2005/8/layout/hProcess11"/>
    <dgm:cxn modelId="{2B4375B5-4390-4B9B-9C3A-AD6EC4EB537B}" type="presParOf" srcId="{3EBEE75B-F854-49BE-8D44-C587FA288C70}" destId="{F6B4B428-775B-403F-A42F-644B4366259B}" srcOrd="3" destOrd="0" presId="urn:microsoft.com/office/officeart/2005/8/layout/hProcess11"/>
    <dgm:cxn modelId="{52DFCFC9-6E3C-4C1E-B2F2-BBF6118B41F9}" type="presParOf" srcId="{3EBEE75B-F854-49BE-8D44-C587FA288C70}" destId="{13B9134F-C455-4BA9-A839-BBF4D9C3B562}" srcOrd="4" destOrd="0" presId="urn:microsoft.com/office/officeart/2005/8/layout/hProcess11"/>
    <dgm:cxn modelId="{F2AB7502-70E6-45C4-9E55-0D87AAFF3389}" type="presParOf" srcId="{13B9134F-C455-4BA9-A839-BBF4D9C3B562}" destId="{AB7EF6B0-8311-4A2B-9782-76F6027EC317}" srcOrd="0" destOrd="0" presId="urn:microsoft.com/office/officeart/2005/8/layout/hProcess11"/>
    <dgm:cxn modelId="{930CAF38-15DE-40B0-AE13-C86AA1CA9753}" type="presParOf" srcId="{13B9134F-C455-4BA9-A839-BBF4D9C3B562}" destId="{6127A24A-86B8-4753-A36D-94B3824E5DCE}" srcOrd="1" destOrd="0" presId="urn:microsoft.com/office/officeart/2005/8/layout/hProcess11"/>
    <dgm:cxn modelId="{6B540E0C-6261-441C-84E4-05EAD162012F}" type="presParOf" srcId="{13B9134F-C455-4BA9-A839-BBF4D9C3B562}" destId="{1C8D49DC-E766-4026-9DE3-971B678C46EF}" srcOrd="2" destOrd="0" presId="urn:microsoft.com/office/officeart/2005/8/layout/hProcess11"/>
    <dgm:cxn modelId="{CA34C158-7DAF-4E6B-88F7-59103B3C8F9E}" type="presParOf" srcId="{3EBEE75B-F854-49BE-8D44-C587FA288C70}" destId="{BCB69AE6-298E-4DEA-914D-EE15939F342E}" srcOrd="5" destOrd="0" presId="urn:microsoft.com/office/officeart/2005/8/layout/hProcess11"/>
    <dgm:cxn modelId="{A43482BE-1041-4179-9E7D-9A07A8A5C744}" type="presParOf" srcId="{3EBEE75B-F854-49BE-8D44-C587FA288C70}" destId="{16B019E1-9654-4D9C-AE79-B18602324D8B}" srcOrd="6" destOrd="0" presId="urn:microsoft.com/office/officeart/2005/8/layout/hProcess11"/>
    <dgm:cxn modelId="{1B0CF035-B3CC-42F4-845F-0B2D71853102}" type="presParOf" srcId="{16B019E1-9654-4D9C-AE79-B18602324D8B}" destId="{42CB6A0C-9D4D-4270-88D8-F3F1DA46DAD1}" srcOrd="0" destOrd="0" presId="urn:microsoft.com/office/officeart/2005/8/layout/hProcess11"/>
    <dgm:cxn modelId="{70B575AA-8AB1-4A58-B940-2E63C712A92F}" type="presParOf" srcId="{16B019E1-9654-4D9C-AE79-B18602324D8B}" destId="{EE50FC0A-1800-4B55-A6F5-CD88882CD84D}" srcOrd="1" destOrd="0" presId="urn:microsoft.com/office/officeart/2005/8/layout/hProcess11"/>
    <dgm:cxn modelId="{8C91FEDF-F92F-47D9-9DDE-49949EE80A66}" type="presParOf" srcId="{16B019E1-9654-4D9C-AE79-B18602324D8B}" destId="{B5B4FA11-279F-4F53-80EA-2CA314D6A882}" srcOrd="2" destOrd="0" presId="urn:microsoft.com/office/officeart/2005/8/layout/hProcess11"/>
    <dgm:cxn modelId="{BD547087-C0A1-40D2-86C8-04FE2FBCCA69}" type="presParOf" srcId="{3EBEE75B-F854-49BE-8D44-C587FA288C70}" destId="{2228F9C4-ECF0-46CB-BD59-8182ED9C1503}" srcOrd="7" destOrd="0" presId="urn:microsoft.com/office/officeart/2005/8/layout/hProcess11"/>
    <dgm:cxn modelId="{383B77A1-9F92-4AAB-B749-6B8C78590292}" type="presParOf" srcId="{3EBEE75B-F854-49BE-8D44-C587FA288C70}" destId="{AE936BCA-8BFB-4ACE-91E1-69A2827573B5}" srcOrd="8" destOrd="0" presId="urn:microsoft.com/office/officeart/2005/8/layout/hProcess11"/>
    <dgm:cxn modelId="{3840C280-9987-4925-96B6-5D776F9760E2}" type="presParOf" srcId="{AE936BCA-8BFB-4ACE-91E1-69A2827573B5}" destId="{12962CA2-D647-49BD-81FC-E786EBED1DED}" srcOrd="0" destOrd="0" presId="urn:microsoft.com/office/officeart/2005/8/layout/hProcess11"/>
    <dgm:cxn modelId="{66F05E00-5BE1-429D-BA48-FD85EEBB49AC}" type="presParOf" srcId="{AE936BCA-8BFB-4ACE-91E1-69A2827573B5}" destId="{56D082C5-8BA8-46CA-814D-30BD0AEEB51B}" srcOrd="1" destOrd="0" presId="urn:microsoft.com/office/officeart/2005/8/layout/hProcess11"/>
    <dgm:cxn modelId="{5CAE6590-D0E9-4D1E-8BA7-14742AE1F7C2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CBF84D0A-3E91-4EFE-991D-F8D3276E9601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917558C4-9031-49F2-B91B-6429311C2C7F}" type="presOf" srcId="{71E82913-291C-4747-9E0D-E26FBCCAC453}" destId="{5807F4F2-0443-4295-97A8-373A86B2C4AF}" srcOrd="0" destOrd="0" presId="urn:microsoft.com/office/officeart/2005/8/layout/hProcess11"/>
    <dgm:cxn modelId="{B4CEBE0D-E4C5-45E3-B24E-B458B040FDD1}" type="presOf" srcId="{836F97C4-3741-4FD9-B961-3F6BCC913225}" destId="{AFCA00F9-252C-4474-BE2C-CDC264E45F31}" srcOrd="0" destOrd="0" presId="urn:microsoft.com/office/officeart/2005/8/layout/hProcess11"/>
    <dgm:cxn modelId="{22C609A9-1801-425F-A0FD-7BE88766B83A}" type="presOf" srcId="{C092B36E-43EF-43DF-B7ED-BB22C399B9C8}" destId="{1F9F75E3-3329-4491-8611-F9A888AE0E3A}" srcOrd="0" destOrd="0" presId="urn:microsoft.com/office/officeart/2005/8/layout/hProcess11"/>
    <dgm:cxn modelId="{362943FA-2E0C-415D-A384-715510D13A39}" type="presOf" srcId="{863FD00F-879C-40D8-BCA7-9630CC06DBCD}" destId="{12962CA2-D647-49BD-81FC-E786EBED1DED}" srcOrd="0" destOrd="0" presId="urn:microsoft.com/office/officeart/2005/8/layout/hProcess11"/>
    <dgm:cxn modelId="{B2E4F41F-7A59-43D1-8ECE-619E65954676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6533AEA4-FF5A-4C0A-BFD8-3A20A4CBA6FA}" type="presParOf" srcId="{1F9F75E3-3329-4491-8611-F9A888AE0E3A}" destId="{4AB9A1D7-027D-4EA5-B85D-2A0F7127070F}" srcOrd="0" destOrd="0" presId="urn:microsoft.com/office/officeart/2005/8/layout/hProcess11"/>
    <dgm:cxn modelId="{3B094802-3603-4518-9AAB-CF4ED7A23482}" type="presParOf" srcId="{1F9F75E3-3329-4491-8611-F9A888AE0E3A}" destId="{3EBEE75B-F854-49BE-8D44-C587FA288C70}" srcOrd="1" destOrd="0" presId="urn:microsoft.com/office/officeart/2005/8/layout/hProcess11"/>
    <dgm:cxn modelId="{5F1BC050-EC06-4CB8-BD83-90C40C86FE7C}" type="presParOf" srcId="{3EBEE75B-F854-49BE-8D44-C587FA288C70}" destId="{266DB7BC-080A-4953-A2FB-855B1140DE5A}" srcOrd="0" destOrd="0" presId="urn:microsoft.com/office/officeart/2005/8/layout/hProcess11"/>
    <dgm:cxn modelId="{BC1E6A73-18CD-417E-ADAD-14F9EF78EA6D}" type="presParOf" srcId="{266DB7BC-080A-4953-A2FB-855B1140DE5A}" destId="{AFCA00F9-252C-4474-BE2C-CDC264E45F31}" srcOrd="0" destOrd="0" presId="urn:microsoft.com/office/officeart/2005/8/layout/hProcess11"/>
    <dgm:cxn modelId="{E79159A5-0B87-48A2-9976-03C32AC70C71}" type="presParOf" srcId="{266DB7BC-080A-4953-A2FB-855B1140DE5A}" destId="{C39E104A-B3E2-4B8C-A982-8C8DED6454EC}" srcOrd="1" destOrd="0" presId="urn:microsoft.com/office/officeart/2005/8/layout/hProcess11"/>
    <dgm:cxn modelId="{6F97A067-E2C6-4242-A94E-47903C2260E1}" type="presParOf" srcId="{266DB7BC-080A-4953-A2FB-855B1140DE5A}" destId="{C791E6BA-5654-40CE-921D-1829DAC31EAA}" srcOrd="2" destOrd="0" presId="urn:microsoft.com/office/officeart/2005/8/layout/hProcess11"/>
    <dgm:cxn modelId="{98D908F3-4058-40E3-9F4E-D128D36D13ED}" type="presParOf" srcId="{3EBEE75B-F854-49BE-8D44-C587FA288C70}" destId="{47ABDAB3-8F7A-485E-B11A-A1136BE795C9}" srcOrd="1" destOrd="0" presId="urn:microsoft.com/office/officeart/2005/8/layout/hProcess11"/>
    <dgm:cxn modelId="{04660ADD-B3CB-4A20-9E91-953C1A7FD084}" type="presParOf" srcId="{3EBEE75B-F854-49BE-8D44-C587FA288C70}" destId="{1F77D1AA-3944-4C50-B87C-0EA0B2159593}" srcOrd="2" destOrd="0" presId="urn:microsoft.com/office/officeart/2005/8/layout/hProcess11"/>
    <dgm:cxn modelId="{25E5E478-095B-49EF-8458-AA0E52F06706}" type="presParOf" srcId="{1F77D1AA-3944-4C50-B87C-0EA0B2159593}" destId="{5807F4F2-0443-4295-97A8-373A86B2C4AF}" srcOrd="0" destOrd="0" presId="urn:microsoft.com/office/officeart/2005/8/layout/hProcess11"/>
    <dgm:cxn modelId="{BDAA93E1-B4BC-4E1C-AF7B-AFB405846359}" type="presParOf" srcId="{1F77D1AA-3944-4C50-B87C-0EA0B2159593}" destId="{3390B0D5-AE1A-4F2A-BB66-6CE85BAE12B8}" srcOrd="1" destOrd="0" presId="urn:microsoft.com/office/officeart/2005/8/layout/hProcess11"/>
    <dgm:cxn modelId="{0C8FE611-8B42-4364-8D86-ED56FE8754D7}" type="presParOf" srcId="{1F77D1AA-3944-4C50-B87C-0EA0B2159593}" destId="{24A5EF36-7D2C-449E-AB8A-E232740D425A}" srcOrd="2" destOrd="0" presId="urn:microsoft.com/office/officeart/2005/8/layout/hProcess11"/>
    <dgm:cxn modelId="{3AA85996-4744-4FD2-9B2A-ADA463C26642}" type="presParOf" srcId="{3EBEE75B-F854-49BE-8D44-C587FA288C70}" destId="{F6B4B428-775B-403F-A42F-644B4366259B}" srcOrd="3" destOrd="0" presId="urn:microsoft.com/office/officeart/2005/8/layout/hProcess11"/>
    <dgm:cxn modelId="{EF2C6657-DE56-459E-9831-D2608385E5D8}" type="presParOf" srcId="{3EBEE75B-F854-49BE-8D44-C587FA288C70}" destId="{13B9134F-C455-4BA9-A839-BBF4D9C3B562}" srcOrd="4" destOrd="0" presId="urn:microsoft.com/office/officeart/2005/8/layout/hProcess11"/>
    <dgm:cxn modelId="{C9870AD1-0AEC-4B03-B052-36784C47D21A}" type="presParOf" srcId="{13B9134F-C455-4BA9-A839-BBF4D9C3B562}" destId="{AB7EF6B0-8311-4A2B-9782-76F6027EC317}" srcOrd="0" destOrd="0" presId="urn:microsoft.com/office/officeart/2005/8/layout/hProcess11"/>
    <dgm:cxn modelId="{42085F82-B2C8-4A4E-A052-6ACA840C4A59}" type="presParOf" srcId="{13B9134F-C455-4BA9-A839-BBF4D9C3B562}" destId="{6127A24A-86B8-4753-A36D-94B3824E5DCE}" srcOrd="1" destOrd="0" presId="urn:microsoft.com/office/officeart/2005/8/layout/hProcess11"/>
    <dgm:cxn modelId="{B6DD349C-EE76-4F05-AFDF-A83033EE53BE}" type="presParOf" srcId="{13B9134F-C455-4BA9-A839-BBF4D9C3B562}" destId="{1C8D49DC-E766-4026-9DE3-971B678C46EF}" srcOrd="2" destOrd="0" presId="urn:microsoft.com/office/officeart/2005/8/layout/hProcess11"/>
    <dgm:cxn modelId="{AEF75979-94CA-4F2D-A72C-14638D6D6882}" type="presParOf" srcId="{3EBEE75B-F854-49BE-8D44-C587FA288C70}" destId="{BCB69AE6-298E-4DEA-914D-EE15939F342E}" srcOrd="5" destOrd="0" presId="urn:microsoft.com/office/officeart/2005/8/layout/hProcess11"/>
    <dgm:cxn modelId="{4CF0B3AE-95E0-48B6-965C-E20DA2E2D1C4}" type="presParOf" srcId="{3EBEE75B-F854-49BE-8D44-C587FA288C70}" destId="{16B019E1-9654-4D9C-AE79-B18602324D8B}" srcOrd="6" destOrd="0" presId="urn:microsoft.com/office/officeart/2005/8/layout/hProcess11"/>
    <dgm:cxn modelId="{5E28C20E-EE01-45C9-80BA-546B28DE83BE}" type="presParOf" srcId="{16B019E1-9654-4D9C-AE79-B18602324D8B}" destId="{42CB6A0C-9D4D-4270-88D8-F3F1DA46DAD1}" srcOrd="0" destOrd="0" presId="urn:microsoft.com/office/officeart/2005/8/layout/hProcess11"/>
    <dgm:cxn modelId="{77021F57-8E80-43CC-A09B-826B1DAFDE92}" type="presParOf" srcId="{16B019E1-9654-4D9C-AE79-B18602324D8B}" destId="{EE50FC0A-1800-4B55-A6F5-CD88882CD84D}" srcOrd="1" destOrd="0" presId="urn:microsoft.com/office/officeart/2005/8/layout/hProcess11"/>
    <dgm:cxn modelId="{B5FA3E65-F6F3-470A-9B7C-0AF52A21FB2D}" type="presParOf" srcId="{16B019E1-9654-4D9C-AE79-B18602324D8B}" destId="{B5B4FA11-279F-4F53-80EA-2CA314D6A882}" srcOrd="2" destOrd="0" presId="urn:microsoft.com/office/officeart/2005/8/layout/hProcess11"/>
    <dgm:cxn modelId="{78A18AED-7218-4EE5-BCCB-32603B983D20}" type="presParOf" srcId="{3EBEE75B-F854-49BE-8D44-C587FA288C70}" destId="{2228F9C4-ECF0-46CB-BD59-8182ED9C1503}" srcOrd="7" destOrd="0" presId="urn:microsoft.com/office/officeart/2005/8/layout/hProcess11"/>
    <dgm:cxn modelId="{ED74783E-6204-4B66-8606-FE9276DF0B83}" type="presParOf" srcId="{3EBEE75B-F854-49BE-8D44-C587FA288C70}" destId="{AE936BCA-8BFB-4ACE-91E1-69A2827573B5}" srcOrd="8" destOrd="0" presId="urn:microsoft.com/office/officeart/2005/8/layout/hProcess11"/>
    <dgm:cxn modelId="{ADEAFD0D-C9B4-4BB2-971E-C480224E65AF}" type="presParOf" srcId="{AE936BCA-8BFB-4ACE-91E1-69A2827573B5}" destId="{12962CA2-D647-49BD-81FC-E786EBED1DED}" srcOrd="0" destOrd="0" presId="urn:microsoft.com/office/officeart/2005/8/layout/hProcess11"/>
    <dgm:cxn modelId="{DE878D4E-3CC4-456C-88B7-2E8C8996BECA}" type="presParOf" srcId="{AE936BCA-8BFB-4ACE-91E1-69A2827573B5}" destId="{56D082C5-8BA8-46CA-814D-30BD0AEEB51B}" srcOrd="1" destOrd="0" presId="urn:microsoft.com/office/officeart/2005/8/layout/hProcess11"/>
    <dgm:cxn modelId="{9E75189A-D01E-41FD-8E5C-41276FFE55A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5B1F0F15-B6E3-47BA-8523-C8C7346B3D45}" type="presOf" srcId="{E358C221-9508-4421-8C3E-C14A1766DA97}" destId="{AB7EF6B0-8311-4A2B-9782-76F6027EC317}" srcOrd="0" destOrd="0" presId="urn:microsoft.com/office/officeart/2005/8/layout/hProcess11"/>
    <dgm:cxn modelId="{5C02416E-2CAF-41E2-8943-A16A41ECDD36}" type="presOf" srcId="{71E82913-291C-4747-9E0D-E26FBCCAC453}" destId="{5807F4F2-0443-4295-97A8-373A86B2C4AF}" srcOrd="0" destOrd="0" presId="urn:microsoft.com/office/officeart/2005/8/layout/hProcess11"/>
    <dgm:cxn modelId="{37578D8A-5975-453F-8BE8-4B7287816D17}" type="presOf" srcId="{C092B36E-43EF-43DF-B7ED-BB22C399B9C8}" destId="{1F9F75E3-3329-4491-8611-F9A888AE0E3A}" srcOrd="0" destOrd="0" presId="urn:microsoft.com/office/officeart/2005/8/layout/hProcess11"/>
    <dgm:cxn modelId="{AFF688FF-9B03-419B-827B-B0754469A471}" type="presOf" srcId="{263D1932-C914-44FA-91E5-7404EFB65698}" destId="{42CB6A0C-9D4D-4270-88D8-F3F1DA46DAD1}" srcOrd="0" destOrd="0" presId="urn:microsoft.com/office/officeart/2005/8/layout/hProcess11"/>
    <dgm:cxn modelId="{A3DA7B8D-4B5E-4D9F-AF28-4EB4C5E7B3C8}" type="presOf" srcId="{863FD00F-879C-40D8-BCA7-9630CC06DBCD}" destId="{12962CA2-D647-49BD-81FC-E786EBED1DED}" srcOrd="0" destOrd="0" presId="urn:microsoft.com/office/officeart/2005/8/layout/hProcess11"/>
    <dgm:cxn modelId="{0BF8F125-51FC-4A13-8E47-8DAA97BA8449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464FBA74-BC78-462F-BDF4-A67A77219325}" type="presParOf" srcId="{1F9F75E3-3329-4491-8611-F9A888AE0E3A}" destId="{4AB9A1D7-027D-4EA5-B85D-2A0F7127070F}" srcOrd="0" destOrd="0" presId="urn:microsoft.com/office/officeart/2005/8/layout/hProcess11"/>
    <dgm:cxn modelId="{FE78DF5C-787A-49E2-B84F-D93B9D8FCBBB}" type="presParOf" srcId="{1F9F75E3-3329-4491-8611-F9A888AE0E3A}" destId="{3EBEE75B-F854-49BE-8D44-C587FA288C70}" srcOrd="1" destOrd="0" presId="urn:microsoft.com/office/officeart/2005/8/layout/hProcess11"/>
    <dgm:cxn modelId="{33001EF2-DF4A-4266-8736-56F8AD4F8258}" type="presParOf" srcId="{3EBEE75B-F854-49BE-8D44-C587FA288C70}" destId="{266DB7BC-080A-4953-A2FB-855B1140DE5A}" srcOrd="0" destOrd="0" presId="urn:microsoft.com/office/officeart/2005/8/layout/hProcess11"/>
    <dgm:cxn modelId="{4E90B918-9373-44B7-AE19-13CA0430FD9B}" type="presParOf" srcId="{266DB7BC-080A-4953-A2FB-855B1140DE5A}" destId="{AFCA00F9-252C-4474-BE2C-CDC264E45F31}" srcOrd="0" destOrd="0" presId="urn:microsoft.com/office/officeart/2005/8/layout/hProcess11"/>
    <dgm:cxn modelId="{4E8BD5ED-171C-4E03-94DD-2C81F1C46F57}" type="presParOf" srcId="{266DB7BC-080A-4953-A2FB-855B1140DE5A}" destId="{C39E104A-B3E2-4B8C-A982-8C8DED6454EC}" srcOrd="1" destOrd="0" presId="urn:microsoft.com/office/officeart/2005/8/layout/hProcess11"/>
    <dgm:cxn modelId="{C5451D61-CEAE-4A77-94E2-92581D6EEB20}" type="presParOf" srcId="{266DB7BC-080A-4953-A2FB-855B1140DE5A}" destId="{C791E6BA-5654-40CE-921D-1829DAC31EAA}" srcOrd="2" destOrd="0" presId="urn:microsoft.com/office/officeart/2005/8/layout/hProcess11"/>
    <dgm:cxn modelId="{F9DF3FBB-2F0F-449C-9A33-0D5596990C9A}" type="presParOf" srcId="{3EBEE75B-F854-49BE-8D44-C587FA288C70}" destId="{47ABDAB3-8F7A-485E-B11A-A1136BE795C9}" srcOrd="1" destOrd="0" presId="urn:microsoft.com/office/officeart/2005/8/layout/hProcess11"/>
    <dgm:cxn modelId="{9B361679-2B97-47FD-83E1-ABCDB4DABC60}" type="presParOf" srcId="{3EBEE75B-F854-49BE-8D44-C587FA288C70}" destId="{1F77D1AA-3944-4C50-B87C-0EA0B2159593}" srcOrd="2" destOrd="0" presId="urn:microsoft.com/office/officeart/2005/8/layout/hProcess11"/>
    <dgm:cxn modelId="{29A12389-E982-4935-9DAC-A1338AD97F4B}" type="presParOf" srcId="{1F77D1AA-3944-4C50-B87C-0EA0B2159593}" destId="{5807F4F2-0443-4295-97A8-373A86B2C4AF}" srcOrd="0" destOrd="0" presId="urn:microsoft.com/office/officeart/2005/8/layout/hProcess11"/>
    <dgm:cxn modelId="{91E84F3B-A506-4B55-A4B2-89D976FFCE59}" type="presParOf" srcId="{1F77D1AA-3944-4C50-B87C-0EA0B2159593}" destId="{3390B0D5-AE1A-4F2A-BB66-6CE85BAE12B8}" srcOrd="1" destOrd="0" presId="urn:microsoft.com/office/officeart/2005/8/layout/hProcess11"/>
    <dgm:cxn modelId="{0D2030F6-6FB7-4A1A-81FE-957F699BB341}" type="presParOf" srcId="{1F77D1AA-3944-4C50-B87C-0EA0B2159593}" destId="{24A5EF36-7D2C-449E-AB8A-E232740D425A}" srcOrd="2" destOrd="0" presId="urn:microsoft.com/office/officeart/2005/8/layout/hProcess11"/>
    <dgm:cxn modelId="{02F47880-8AC4-4471-B5BD-87729A2FDE46}" type="presParOf" srcId="{3EBEE75B-F854-49BE-8D44-C587FA288C70}" destId="{F6B4B428-775B-403F-A42F-644B4366259B}" srcOrd="3" destOrd="0" presId="urn:microsoft.com/office/officeart/2005/8/layout/hProcess11"/>
    <dgm:cxn modelId="{3CB512EB-A8A6-4430-899B-4911B9D6DB23}" type="presParOf" srcId="{3EBEE75B-F854-49BE-8D44-C587FA288C70}" destId="{13B9134F-C455-4BA9-A839-BBF4D9C3B562}" srcOrd="4" destOrd="0" presId="urn:microsoft.com/office/officeart/2005/8/layout/hProcess11"/>
    <dgm:cxn modelId="{79C47262-A7BF-468F-A62E-27A31A3EDDBD}" type="presParOf" srcId="{13B9134F-C455-4BA9-A839-BBF4D9C3B562}" destId="{AB7EF6B0-8311-4A2B-9782-76F6027EC317}" srcOrd="0" destOrd="0" presId="urn:microsoft.com/office/officeart/2005/8/layout/hProcess11"/>
    <dgm:cxn modelId="{7362F041-6462-4BCB-8861-60FF15781B53}" type="presParOf" srcId="{13B9134F-C455-4BA9-A839-BBF4D9C3B562}" destId="{6127A24A-86B8-4753-A36D-94B3824E5DCE}" srcOrd="1" destOrd="0" presId="urn:microsoft.com/office/officeart/2005/8/layout/hProcess11"/>
    <dgm:cxn modelId="{D1B09948-55DB-493C-A29B-956E13A7CDE4}" type="presParOf" srcId="{13B9134F-C455-4BA9-A839-BBF4D9C3B562}" destId="{1C8D49DC-E766-4026-9DE3-971B678C46EF}" srcOrd="2" destOrd="0" presId="urn:microsoft.com/office/officeart/2005/8/layout/hProcess11"/>
    <dgm:cxn modelId="{31A21E94-3D30-45BA-AFAC-D94F8DA568C2}" type="presParOf" srcId="{3EBEE75B-F854-49BE-8D44-C587FA288C70}" destId="{BCB69AE6-298E-4DEA-914D-EE15939F342E}" srcOrd="5" destOrd="0" presId="urn:microsoft.com/office/officeart/2005/8/layout/hProcess11"/>
    <dgm:cxn modelId="{4E8636CA-FF55-4A1D-9170-99CC77217E15}" type="presParOf" srcId="{3EBEE75B-F854-49BE-8D44-C587FA288C70}" destId="{16B019E1-9654-4D9C-AE79-B18602324D8B}" srcOrd="6" destOrd="0" presId="urn:microsoft.com/office/officeart/2005/8/layout/hProcess11"/>
    <dgm:cxn modelId="{39FF7FAC-49CA-4534-BBF8-0C458902A0C0}" type="presParOf" srcId="{16B019E1-9654-4D9C-AE79-B18602324D8B}" destId="{42CB6A0C-9D4D-4270-88D8-F3F1DA46DAD1}" srcOrd="0" destOrd="0" presId="urn:microsoft.com/office/officeart/2005/8/layout/hProcess11"/>
    <dgm:cxn modelId="{FBB0915E-EB94-4F5B-87DE-E8DE9B655256}" type="presParOf" srcId="{16B019E1-9654-4D9C-AE79-B18602324D8B}" destId="{EE50FC0A-1800-4B55-A6F5-CD88882CD84D}" srcOrd="1" destOrd="0" presId="urn:microsoft.com/office/officeart/2005/8/layout/hProcess11"/>
    <dgm:cxn modelId="{D553E207-713C-40EB-8C90-DD0459BFC510}" type="presParOf" srcId="{16B019E1-9654-4D9C-AE79-B18602324D8B}" destId="{B5B4FA11-279F-4F53-80EA-2CA314D6A882}" srcOrd="2" destOrd="0" presId="urn:microsoft.com/office/officeart/2005/8/layout/hProcess11"/>
    <dgm:cxn modelId="{9047A148-59FF-45D7-9147-768279102511}" type="presParOf" srcId="{3EBEE75B-F854-49BE-8D44-C587FA288C70}" destId="{2228F9C4-ECF0-46CB-BD59-8182ED9C1503}" srcOrd="7" destOrd="0" presId="urn:microsoft.com/office/officeart/2005/8/layout/hProcess11"/>
    <dgm:cxn modelId="{9C72E316-6B39-4F5E-B6CF-E60955991332}" type="presParOf" srcId="{3EBEE75B-F854-49BE-8D44-C587FA288C70}" destId="{AE936BCA-8BFB-4ACE-91E1-69A2827573B5}" srcOrd="8" destOrd="0" presId="urn:microsoft.com/office/officeart/2005/8/layout/hProcess11"/>
    <dgm:cxn modelId="{D893BDA3-DF81-4413-A8A9-3F3611E317CA}" type="presParOf" srcId="{AE936BCA-8BFB-4ACE-91E1-69A2827573B5}" destId="{12962CA2-D647-49BD-81FC-E786EBED1DED}" srcOrd="0" destOrd="0" presId="urn:microsoft.com/office/officeart/2005/8/layout/hProcess11"/>
    <dgm:cxn modelId="{81D43858-1E96-4615-928C-D9143B5F52B6}" type="presParOf" srcId="{AE936BCA-8BFB-4ACE-91E1-69A2827573B5}" destId="{56D082C5-8BA8-46CA-814D-30BD0AEEB51B}" srcOrd="1" destOrd="0" presId="urn:microsoft.com/office/officeart/2005/8/layout/hProcess11"/>
    <dgm:cxn modelId="{20935979-4847-46B8-A66F-C3E1F9122D95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Umsetzung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38865-A80C-40EA-BEA2-C8892B54D303}" type="datetimeFigureOut">
              <a:rPr lang="de-DE" smtClean="0"/>
              <a:pPr/>
              <a:t>08.12.2015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71ABB-FFDC-42C9-A58F-2CA07A9052E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703741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Bedienbarkeit</a:t>
            </a:r>
            <a:endParaRPr lang="de-DE" dirty="0" smtClean="0"/>
          </a:p>
          <a:p>
            <a:pPr lvl="1"/>
            <a:r>
              <a:rPr lang="de-DE" dirty="0" err="1" smtClean="0"/>
              <a:t>Android</a:t>
            </a:r>
            <a:r>
              <a:rPr lang="de-DE" dirty="0" smtClean="0"/>
              <a:t> Smartphone</a:t>
            </a:r>
          </a:p>
          <a:p>
            <a:pPr lvl="1"/>
            <a:r>
              <a:rPr lang="de-DE" dirty="0" smtClean="0"/>
              <a:t>Aktueller Browser</a:t>
            </a:r>
          </a:p>
          <a:p>
            <a:pPr lvl="1"/>
            <a:r>
              <a:rPr lang="de-DE" dirty="0" smtClean="0"/>
              <a:t>Ehrliche Person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Zuverlässigkeit</a:t>
            </a:r>
          </a:p>
          <a:p>
            <a:pPr lvl="1"/>
            <a:r>
              <a:rPr lang="de-DE" dirty="0" smtClean="0"/>
              <a:t>Serververfügbarkeit</a:t>
            </a:r>
          </a:p>
          <a:p>
            <a:pPr lvl="1"/>
            <a:r>
              <a:rPr lang="de-DE" dirty="0" smtClean="0"/>
              <a:t>RFC-Konformität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Wartbarkeit</a:t>
            </a:r>
            <a:endParaRPr lang="de-DE" dirty="0" smtClean="0"/>
          </a:p>
          <a:p>
            <a:pPr lvl="1"/>
            <a:r>
              <a:rPr lang="de-DE" dirty="0" smtClean="0"/>
              <a:t>Genutzte Sprachen</a:t>
            </a:r>
          </a:p>
          <a:p>
            <a:pPr lvl="1"/>
            <a:r>
              <a:rPr lang="de-DE" dirty="0" smtClean="0"/>
              <a:t>Abhängigkeiten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Team</a:t>
            </a:r>
            <a:r>
              <a:rPr lang="de-DE" baseline="0" dirty="0" smtClean="0"/>
              <a:t> besteht aus uns 3 Personen,</a:t>
            </a:r>
          </a:p>
          <a:p>
            <a:endParaRPr lang="de-DE" baseline="0" dirty="0" smtClean="0"/>
          </a:p>
          <a:p>
            <a:r>
              <a:rPr lang="de-DE" dirty="0" smtClean="0"/>
              <a:t>Sebastian A. </a:t>
            </a:r>
            <a:r>
              <a:rPr lang="de-DE" dirty="0" err="1" smtClean="0"/>
              <a:t>Deployment</a:t>
            </a:r>
            <a:r>
              <a:rPr lang="de-DE" baseline="0" dirty="0" smtClean="0"/>
              <a:t> Manager </a:t>
            </a:r>
            <a:r>
              <a:rPr lang="de-DE" baseline="0" dirty="0" smtClean="0">
                <a:sym typeface="Wingdings" panose="05000000000000000000" pitchFamily="2" charset="2"/>
              </a:rPr>
              <a:t> Aufsetzen des Servers und einem 2. Servers zum testen</a:t>
            </a:r>
          </a:p>
          <a:p>
            <a:r>
              <a:rPr lang="de-DE" dirty="0" smtClean="0"/>
              <a:t>	Backend</a:t>
            </a:r>
            <a:r>
              <a:rPr lang="de-DE" baseline="0" dirty="0" smtClean="0"/>
              <a:t> seitige Architektur entworfen; PHP seitiges Backend implementiert</a:t>
            </a:r>
          </a:p>
          <a:p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Fabian 	F</a:t>
            </a:r>
            <a:r>
              <a:rPr lang="de-DE" dirty="0" smtClean="0"/>
              <a:t>rontend</a:t>
            </a:r>
            <a:r>
              <a:rPr lang="de-DE" baseline="0" dirty="0" smtClean="0"/>
              <a:t> seitige Architektur entworfen und Implementiert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	</a:t>
            </a:r>
            <a:r>
              <a:rPr lang="de-DE" baseline="0" dirty="0" err="1" smtClean="0"/>
              <a:t>Entwiclung</a:t>
            </a:r>
            <a:r>
              <a:rPr lang="de-DE" baseline="0" dirty="0" smtClean="0"/>
              <a:t> eines Designs.</a:t>
            </a:r>
          </a:p>
          <a:p>
            <a:r>
              <a:rPr lang="de-DE" baseline="0" dirty="0" smtClean="0"/>
              <a:t>	Zusammen mit dem Projektmanager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Cases besprochen und diskutiert, dokumentiert</a:t>
            </a:r>
          </a:p>
          <a:p>
            <a:endParaRPr lang="de-DE" baseline="0" dirty="0" smtClean="0"/>
          </a:p>
          <a:p>
            <a:r>
              <a:rPr lang="de-DE" baseline="0" dirty="0" smtClean="0"/>
              <a:t>Sebastian S. Test Manager </a:t>
            </a:r>
            <a:r>
              <a:rPr lang="de-DE" baseline="0" dirty="0" smtClean="0">
                <a:sym typeface="Wingdings" panose="05000000000000000000" pitchFamily="2" charset="2"/>
              </a:rPr>
              <a:t> aufsetzen des </a:t>
            </a:r>
            <a:r>
              <a:rPr lang="de-DE" baseline="0" dirty="0" err="1" smtClean="0">
                <a:sym typeface="Wingdings" panose="05000000000000000000" pitchFamily="2" charset="2"/>
              </a:rPr>
              <a:t>Cucumber</a:t>
            </a:r>
            <a:r>
              <a:rPr lang="de-DE" baseline="0" dirty="0" smtClean="0">
                <a:sym typeface="Wingdings" panose="05000000000000000000" pitchFamily="2" charset="2"/>
              </a:rPr>
              <a:t> Tests für 2 </a:t>
            </a:r>
            <a:r>
              <a:rPr lang="de-DE" baseline="0" dirty="0" err="1" smtClean="0">
                <a:sym typeface="Wingdings" panose="05000000000000000000" pitchFamily="2" charset="2"/>
              </a:rPr>
              <a:t>feature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files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	verteilte Aufgaben; setzte Deadlines; setzte </a:t>
            </a:r>
            <a:r>
              <a:rPr lang="de-DE" baseline="0" dirty="0" err="1" smtClean="0">
                <a:sym typeface="Wingdings" panose="05000000000000000000" pitchFamily="2" charset="2"/>
              </a:rPr>
              <a:t>Scrum</a:t>
            </a:r>
            <a:r>
              <a:rPr lang="de-DE" baseline="0" dirty="0" smtClean="0">
                <a:sym typeface="Wingdings" panose="05000000000000000000" pitchFamily="2" charset="2"/>
              </a:rPr>
              <a:t> Meetings auf…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	Implementiert Java seitiges Backend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58653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Struktur</a:t>
            </a:r>
            <a:r>
              <a:rPr lang="de-DE" baseline="0" dirty="0" smtClean="0"/>
              <a:t> der Modelle</a:t>
            </a:r>
          </a:p>
          <a:p>
            <a:endParaRPr lang="de-DE" baseline="0" dirty="0" smtClean="0"/>
          </a:p>
          <a:p>
            <a:r>
              <a:rPr lang="de-DE" baseline="0" dirty="0" smtClean="0"/>
              <a:t>File enthält Eigenschaften der aufgenommenen Datei und vererbt Eigenschaften an Picture / Video File</a:t>
            </a:r>
          </a:p>
          <a:p>
            <a:endParaRPr lang="de-DE" baseline="0" dirty="0" smtClean="0"/>
          </a:p>
          <a:p>
            <a:r>
              <a:rPr lang="de-DE" baseline="0" dirty="0" smtClean="0"/>
              <a:t>User enthält sämtliche Informationen über den User</a:t>
            </a:r>
          </a:p>
          <a:p>
            <a:endParaRPr lang="de-DE" baseline="0" dirty="0" smtClean="0"/>
          </a:p>
          <a:p>
            <a:r>
              <a:rPr lang="de-DE" baseline="0" dirty="0" smtClean="0"/>
              <a:t>Message ist 0 erfolgreich, Rest nicht, und nähere Beschreibungen der Message</a:t>
            </a:r>
          </a:p>
          <a:p>
            <a:endParaRPr lang="de-DE" baseline="0" dirty="0" smtClean="0"/>
          </a:p>
          <a:p>
            <a:r>
              <a:rPr lang="de-DE" baseline="0" dirty="0" smtClean="0"/>
              <a:t>User </a:t>
            </a:r>
            <a:r>
              <a:rPr lang="de-DE" baseline="0" dirty="0" err="1" smtClean="0"/>
              <a:t>Permission</a:t>
            </a:r>
            <a:r>
              <a:rPr lang="de-DE" baseline="0" dirty="0" smtClean="0"/>
              <a:t>, was darf der jeweilige User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errorLog</a:t>
            </a:r>
            <a:endParaRPr lang="de-DE" baseline="0" dirty="0" smtClean="0"/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138366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Logik befindet sich</a:t>
            </a:r>
            <a:r>
              <a:rPr lang="de-DE" baseline="0" dirty="0" smtClean="0"/>
              <a:t> im blau umrahmtem Kasten, worin  die sogenannten </a:t>
            </a:r>
            <a:r>
              <a:rPr lang="de-DE" baseline="0" dirty="0" err="1" smtClean="0"/>
              <a:t>Activities</a:t>
            </a:r>
            <a:r>
              <a:rPr lang="de-DE" baseline="0" dirty="0" smtClean="0"/>
              <a:t> liegen.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Jeder 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ist dabei ein </a:t>
            </a:r>
            <a:r>
              <a:rPr lang="de-DE" baseline="0" dirty="0" err="1" smtClean="0"/>
              <a:t>xml</a:t>
            </a:r>
            <a:r>
              <a:rPr lang="de-DE" baseline="0" dirty="0" smtClean="0"/>
              <a:t> File </a:t>
            </a:r>
            <a:r>
              <a:rPr lang="de-DE" baseline="0" dirty="0" err="1" smtClean="0"/>
              <a:t>zugeornet</a:t>
            </a:r>
            <a:r>
              <a:rPr lang="de-DE" baseline="0" dirty="0" smtClean="0"/>
              <a:t>, welcher als View fungiert.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Settings 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ist einer 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 View </a:t>
            </a:r>
            <a:r>
              <a:rPr lang="de-DE" baseline="0" dirty="0" err="1" smtClean="0"/>
              <a:t>zugeornet</a:t>
            </a:r>
            <a:r>
              <a:rPr lang="de-DE" baseline="0" dirty="0" smtClean="0"/>
              <a:t> und besitzt zusätzlich </a:t>
            </a:r>
            <a:r>
              <a:rPr lang="de-DE" baseline="0" dirty="0" err="1" smtClean="0"/>
              <a:t>Fragement</a:t>
            </a:r>
            <a:r>
              <a:rPr lang="de-DE" baseline="0" dirty="0" smtClean="0"/>
              <a:t>, welche für die verschiedenen Einstellungen gesetzt sind.</a:t>
            </a:r>
          </a:p>
          <a:p>
            <a:endParaRPr lang="de-DE" baseline="0" dirty="0" smtClean="0"/>
          </a:p>
          <a:p>
            <a:r>
              <a:rPr lang="de-DE" baseline="0" dirty="0" smtClean="0"/>
              <a:t>Jede Klasse ist mit der </a:t>
            </a:r>
            <a:r>
              <a:rPr lang="de-DE" baseline="0" dirty="0" err="1" smtClean="0"/>
              <a:t>ServerConnection</a:t>
            </a:r>
            <a:r>
              <a:rPr lang="de-DE" baseline="0" dirty="0" smtClean="0"/>
              <a:t> verbunden, welche sich wiederum zum </a:t>
            </a:r>
            <a:r>
              <a:rPr lang="de-DE" baseline="0" smtClean="0"/>
              <a:t>Backend verbindet.</a:t>
            </a:r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280621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In App</a:t>
            </a:r>
            <a:r>
              <a:rPr lang="de-DE" baseline="0" dirty="0" smtClean="0"/>
              <a:t> / Website – Server aufgeteilt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App für Medien Aufnahme 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Website für Medien Verwaltung</a:t>
            </a:r>
            <a:endParaRPr lang="de-DE" dirty="0" smtClean="0"/>
          </a:p>
          <a:p>
            <a:pPr marL="228600" indent="-228600">
              <a:buAutoNum type="arabicPeriod"/>
            </a:pPr>
            <a:endParaRPr lang="de-DE" dirty="0" smtClean="0"/>
          </a:p>
          <a:p>
            <a:pPr marL="228600" indent="-228600">
              <a:buAutoNum type="arabicPeriod"/>
            </a:pPr>
            <a:r>
              <a:rPr lang="de-DE" dirty="0" smtClean="0"/>
              <a:t>In der Android</a:t>
            </a:r>
            <a:r>
              <a:rPr lang="de-DE" baseline="0" dirty="0" smtClean="0"/>
              <a:t> App wird der Stream über aufnehmen gestartet. 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Stream wird über Server Connector mit dem Streaming Server hergestellt.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???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Daten werden an die Datenbank übermittelt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Daten werden in verschiedene Modelle aufgeteilt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Über Dataprovider Zugriff auf die Modelle</a:t>
            </a:r>
          </a:p>
          <a:p>
            <a:pPr marL="685800" lvl="1" indent="-228600">
              <a:buAutoNum type="arabicPeriod"/>
            </a:pPr>
            <a:r>
              <a:rPr lang="de-DE" baseline="0" dirty="0" smtClean="0"/>
              <a:t>Dataprovider </a:t>
            </a:r>
            <a:r>
              <a:rPr lang="de-DE" baseline="0" dirty="0" err="1" smtClean="0"/>
              <a:t>Androird</a:t>
            </a:r>
            <a:r>
              <a:rPr lang="de-DE" baseline="0" dirty="0" smtClean="0"/>
              <a:t> App </a:t>
            </a:r>
            <a:r>
              <a:rPr lang="de-DE" baseline="0" dirty="0" smtClean="0">
                <a:sym typeface="Wingdings" panose="05000000000000000000" pitchFamily="2" charset="2"/>
              </a:rPr>
              <a:t> ändern von Einstellungen</a:t>
            </a:r>
          </a:p>
          <a:p>
            <a:pPr marL="685800" lvl="1" indent="-228600">
              <a:buAutoNum type="arabicPeriod"/>
            </a:pPr>
            <a:r>
              <a:rPr lang="de-DE" baseline="0" dirty="0" smtClean="0">
                <a:sym typeface="Wingdings" panose="05000000000000000000" pitchFamily="2" charset="2"/>
              </a:rPr>
              <a:t>Dataprovider Website  Zugriff auf die Modelle über </a:t>
            </a:r>
            <a:r>
              <a:rPr lang="de-DE" baseline="0" dirty="0" err="1" smtClean="0">
                <a:sym typeface="Wingdings" panose="05000000000000000000" pitchFamily="2" charset="2"/>
              </a:rPr>
              <a:t>Reuqest</a:t>
            </a:r>
            <a:r>
              <a:rPr lang="de-DE" baseline="0" dirty="0" smtClean="0">
                <a:sym typeface="Wingdings" panose="05000000000000000000" pitchFamily="2" charset="2"/>
              </a:rPr>
              <a:t> + </a:t>
            </a:r>
            <a:r>
              <a:rPr lang="de-DE" baseline="0" dirty="0" err="1" smtClean="0">
                <a:sym typeface="Wingdings" panose="05000000000000000000" pitchFamily="2" charset="2"/>
              </a:rPr>
              <a:t>änderung</a:t>
            </a:r>
            <a:r>
              <a:rPr lang="de-DE" baseline="0" dirty="0" smtClean="0">
                <a:sym typeface="Wingdings" panose="05000000000000000000" pitchFamily="2" charset="2"/>
              </a:rPr>
              <a:t> von Einstellungen </a:t>
            </a:r>
          </a:p>
          <a:p>
            <a:pPr marL="685800" lvl="1" indent="-228600">
              <a:buAutoNum type="arabicPeriod"/>
            </a:pPr>
            <a:endParaRPr lang="de-DE" baseline="0" dirty="0" smtClean="0"/>
          </a:p>
          <a:p>
            <a:pPr marL="228600" indent="-228600">
              <a:buAutoNum type="arabicPeriod"/>
            </a:pPr>
            <a:r>
              <a:rPr lang="de-DE" baseline="0" dirty="0" smtClean="0"/>
              <a:t>Darstellung der Daten über die verschiedenen Views</a:t>
            </a:r>
          </a:p>
          <a:p>
            <a:pPr marL="228600" indent="-228600">
              <a:buAutoNum type="arabicPeriod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80463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303538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08.12.2015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08.12.2015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73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7332796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 bwMode="ltGray">
          <a:xfrm>
            <a:off x="7380312" y="0"/>
            <a:ext cx="1781976" cy="6858000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80312" y="274641"/>
            <a:ext cx="1760984" cy="560263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63508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pic>
        <p:nvPicPr>
          <p:cNvPr id="11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7817417" y="5719093"/>
            <a:ext cx="989837" cy="12879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7859216" cy="1052736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chemeClr val="bg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08.12.2015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2453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040188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268761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1988840"/>
            <a:ext cx="4041775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0"/>
            <a:ext cx="2523744" cy="105273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9379" y="1340769"/>
            <a:ext cx="5920641" cy="49612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7838" y="1326496"/>
            <a:ext cx="2468880" cy="49755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08.12.2015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2855738" y="0"/>
            <a:ext cx="60079" cy="1080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681264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95643" y="1124744"/>
            <a:ext cx="6247397" cy="5733256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4592" y="1268760"/>
            <a:ext cx="2468880" cy="5031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64592" y="841580"/>
            <a:ext cx="2523744" cy="201168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08.12.2015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35808" y="841580"/>
            <a:ext cx="4128480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308304" y="836712"/>
            <a:ext cx="733864" cy="201168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2" y="1"/>
            <a:ext cx="9143999" cy="1052736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0"/>
            <a:ext cx="7848872" cy="1052736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2"/>
            <a:ext cx="8229600" cy="482453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pic>
        <p:nvPicPr>
          <p:cNvPr id="9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16418" y="1"/>
            <a:ext cx="818635" cy="1065211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/>
        </p:nvSpPr>
        <p:spPr bwMode="invGray">
          <a:xfrm>
            <a:off x="0" y="1052736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2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6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19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openxmlformats.org/officeDocument/2006/relationships/image" Target="../media/image23.png"/><Relationship Id="rId5" Type="http://schemas.openxmlformats.org/officeDocument/2006/relationships/diagramColors" Target="../diagrams/colors13.xml"/><Relationship Id="rId10" Type="http://schemas.openxmlformats.org/officeDocument/2006/relationships/image" Target="../media/image22.png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24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26.png"/><Relationship Id="rId7" Type="http://schemas.openxmlformats.org/officeDocument/2006/relationships/diagramColors" Target="../diagrams/colors1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27.png"/><Relationship Id="rId7" Type="http://schemas.openxmlformats.org/officeDocument/2006/relationships/diagramColors" Target="../diagrams/colors1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8.xml"/><Relationship Id="rId3" Type="http://schemas.openxmlformats.org/officeDocument/2006/relationships/image" Target="../media/image28.png"/><Relationship Id="rId7" Type="http://schemas.openxmlformats.org/officeDocument/2006/relationships/diagramColors" Target="../diagrams/colors1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8.xml"/><Relationship Id="rId5" Type="http://schemas.openxmlformats.org/officeDocument/2006/relationships/diagramLayout" Target="../diagrams/layout18.xml"/><Relationship Id="rId4" Type="http://schemas.openxmlformats.org/officeDocument/2006/relationships/diagramData" Target="../diagrams/data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29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15.jpe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Unveiled</a:t>
            </a:r>
            <a:br>
              <a:rPr lang="de-DE" smtClean="0"/>
            </a:br>
            <a:r>
              <a:rPr lang="de-DE" sz="3200" smtClean="0"/>
              <a:t>Fight against injustice straightaway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 Projekt von SAS-Systems: </a:t>
            </a:r>
            <a:br>
              <a:rPr lang="de-DE" dirty="0" smtClean="0"/>
            </a:br>
            <a:r>
              <a:rPr lang="de-DE" dirty="0" smtClean="0"/>
              <a:t>Sebastian Adams, Fabian Schäfer, Sebastian Schmidl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Rahmenbedingungen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268762"/>
            <a:ext cx="5698976" cy="4824535"/>
          </a:xfrm>
        </p:spPr>
        <p:txBody>
          <a:bodyPr/>
          <a:lstStyle/>
          <a:p>
            <a:r>
              <a:rPr lang="de-DE" dirty="0" smtClean="0"/>
              <a:t>Nicht Teil dieses Projekts:</a:t>
            </a:r>
          </a:p>
          <a:p>
            <a:pPr lvl="1"/>
            <a:r>
              <a:rPr lang="de-DE" dirty="0" smtClean="0"/>
              <a:t>Publikation des Inhalts (z. B. über soziale Netzwerke) oder Entwicklung einer dafür zuständigen API</a:t>
            </a:r>
          </a:p>
          <a:p>
            <a:pPr lvl="1"/>
            <a:r>
              <a:rPr lang="de-DE" dirty="0" smtClean="0"/>
              <a:t>Öfftl. Bereitstellung eines Streaming-Servers</a:t>
            </a:r>
          </a:p>
          <a:p>
            <a:pPr lvl="1"/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8" name="Picture 4" descr="http://techformatic.com/wp-content/uploads/2015/03/social_media_icons_larg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28184" y="1484785"/>
            <a:ext cx="2448272" cy="1628103"/>
          </a:xfrm>
          <a:prstGeom prst="rect">
            <a:avLst/>
          </a:prstGeom>
          <a:noFill/>
        </p:spPr>
      </p:pic>
      <p:pic>
        <p:nvPicPr>
          <p:cNvPr id="1030" name="Picture 6" descr="http://www.ehost.ir/images/serv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4048" y="3573016"/>
            <a:ext cx="2952328" cy="2240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Projektteam und Verantwortungen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60848"/>
            <a:ext cx="8772337" cy="3050794"/>
          </a:xfr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Projektteam und Verantwortungen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Langzeitplanung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159" r="17849"/>
          <a:stretch/>
        </p:blipFill>
        <p:spPr>
          <a:xfrm>
            <a:off x="-1828" y="1772816"/>
            <a:ext cx="9145828" cy="3438831"/>
          </a:xfr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b) </a:t>
            </a:r>
            <a:r>
              <a:rPr lang="de-DE" sz="1100" b="1" dirty="0" smtClean="0"/>
              <a:t>Langzeitplanung</a:t>
            </a:r>
            <a:endParaRPr lang="de-DE" b="1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812" y="1700808"/>
            <a:ext cx="9143188" cy="3600000"/>
            <a:chOff x="812" y="1556792"/>
            <a:chExt cx="9143188" cy="3600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48425"/>
            <a:stretch/>
          </p:blipFill>
          <p:spPr>
            <a:xfrm>
              <a:off x="812" y="1556792"/>
              <a:ext cx="8107896" cy="1800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51595"/>
            <a:stretch/>
          </p:blipFill>
          <p:spPr>
            <a:xfrm>
              <a:off x="1534436" y="3356792"/>
              <a:ext cx="7609564" cy="1800000"/>
            </a:xfrm>
            <a:prstGeom prst="rect">
              <a:avLst/>
            </a:prstGeom>
          </p:spPr>
        </p:pic>
      </p:grpSp>
      <p:sp>
        <p:nvSpPr>
          <p:cNvPr id="9" name="Inhaltsplatzhalter 2"/>
          <p:cNvSpPr txBox="1">
            <a:spLocks/>
          </p:cNvSpPr>
          <p:nvPr/>
        </p:nvSpPr>
        <p:spPr>
          <a:xfrm>
            <a:off x="457200" y="1268762"/>
            <a:ext cx="8229600" cy="482453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de-DE" sz="3200" dirty="0" smtClean="0">
                <a:solidFill>
                  <a:schemeClr val="tx2"/>
                </a:solidFill>
              </a:rPr>
              <a:t>Iterative Softwareentwicklung: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sz="3200" noProof="0" dirty="0" smtClean="0">
                <a:solidFill>
                  <a:schemeClr val="tx2"/>
                </a:solidFill>
              </a:rPr>
              <a:t>Erfahrung aus vorgehender Phase kann genutzt werden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kumimoji="0" lang="de-DE" sz="3200" b="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Reaktion</a:t>
            </a:r>
            <a:r>
              <a:rPr kumimoji="0" lang="de-DE" sz="3200" b="0" i="0" u="none" strike="noStrike" kern="1200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auf sich ändernde Anforderungen möglich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sz="3200" baseline="0" noProof="0" dirty="0" smtClean="0">
                <a:solidFill>
                  <a:schemeClr val="tx2"/>
                </a:solidFill>
              </a:rPr>
              <a:t>Komponentenweises</a:t>
            </a:r>
            <a:r>
              <a:rPr lang="de-DE" sz="3200" noProof="0" dirty="0" smtClean="0">
                <a:solidFill>
                  <a:schemeClr val="tx2"/>
                </a:solidFill>
              </a:rPr>
              <a:t> Entwickeln und Testen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362" name="Picture 2" descr="https://era.nih.gov/docs/rup_fundamentals_slide03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1340768"/>
            <a:ext cx="6696744" cy="4460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Iterationsplanung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Planungstool: </a:t>
            </a:r>
            <a:r>
              <a:rPr lang="de-DE" dirty="0" err="1" smtClean="0"/>
              <a:t>Jira</a:t>
            </a:r>
            <a:endParaRPr lang="de-DE" dirty="0" smtClean="0"/>
          </a:p>
          <a:p>
            <a:pPr lvl="1"/>
            <a:r>
              <a:rPr lang="de-DE" dirty="0" smtClean="0"/>
              <a:t>Gutes Zeittracking möglich</a:t>
            </a:r>
          </a:p>
          <a:p>
            <a:pPr lvl="1"/>
            <a:r>
              <a:rPr lang="de-DE" dirty="0" smtClean="0"/>
              <a:t>Einfache Integration in Entwicklungsumgebung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>
                <a:solidFill>
                  <a:schemeClr val="tx2"/>
                </a:solidFill>
              </a:rPr>
              <a:t>c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smtClean="0"/>
              <a:t>Iterationsplanung</a:t>
            </a:r>
            <a:endParaRPr lang="de-DE" b="1" dirty="0" smtClean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507" y="1556792"/>
            <a:ext cx="9121493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506" y="1844824"/>
            <a:ext cx="9144000" cy="3372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Deployment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268762"/>
            <a:ext cx="8219256" cy="4824535"/>
          </a:xfrm>
        </p:spPr>
        <p:txBody>
          <a:bodyPr/>
          <a:lstStyle/>
          <a:p>
            <a:pPr lvl="1"/>
            <a:r>
              <a:rPr lang="de-DE" dirty="0" smtClean="0"/>
              <a:t>1&amp;1 </a:t>
            </a:r>
            <a:r>
              <a:rPr lang="de-DE" dirty="0" err="1" smtClean="0"/>
              <a:t>server</a:t>
            </a:r>
            <a:r>
              <a:rPr lang="de-DE" dirty="0" smtClean="0"/>
              <a:t> –&gt; </a:t>
            </a:r>
            <a:r>
              <a:rPr lang="de-DE" dirty="0" err="1" smtClean="0"/>
              <a:t>blog</a:t>
            </a:r>
            <a:endParaRPr lang="de-DE" dirty="0" smtClean="0"/>
          </a:p>
          <a:p>
            <a:pPr lvl="1"/>
            <a:r>
              <a:rPr lang="de-DE" dirty="0" smtClean="0"/>
              <a:t>Server daheim mit: </a:t>
            </a:r>
            <a:r>
              <a:rPr lang="de-DE" dirty="0" err="1" smtClean="0"/>
              <a:t>apache</a:t>
            </a:r>
            <a:r>
              <a:rPr lang="de-DE" dirty="0" smtClean="0"/>
              <a:t>, …</a:t>
            </a:r>
          </a:p>
          <a:p>
            <a:pPr lvl="1"/>
            <a:r>
              <a:rPr lang="de-DE" dirty="0" err="1" smtClean="0"/>
              <a:t>Unveiled</a:t>
            </a:r>
            <a:r>
              <a:rPr lang="de-DE" dirty="0" smtClean="0"/>
              <a:t>/</a:t>
            </a:r>
            <a:r>
              <a:rPr lang="de-DE" dirty="0" err="1" smtClean="0"/>
              <a:t>test</a:t>
            </a:r>
            <a:r>
              <a:rPr lang="de-DE" dirty="0" smtClean="0"/>
              <a:t>/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Unveiled</a:t>
            </a:r>
            <a:r>
              <a:rPr lang="de-DE" dirty="0" smtClean="0"/>
              <a:t>/</a:t>
            </a:r>
            <a:r>
              <a:rPr lang="de-DE" dirty="0" err="1" smtClean="0"/>
              <a:t>prod</a:t>
            </a:r>
            <a:r>
              <a:rPr lang="de-DE" dirty="0" smtClean="0"/>
              <a:t>/</a:t>
            </a:r>
          </a:p>
          <a:p>
            <a:pPr lvl="1"/>
            <a:r>
              <a:rPr lang="de-DE" dirty="0" err="1" smtClean="0"/>
              <a:t>Jira</a:t>
            </a:r>
            <a:r>
              <a:rPr lang="de-DE" dirty="0" smtClean="0"/>
              <a:t>-Tasks-Einbindung </a:t>
            </a:r>
            <a:br>
              <a:rPr lang="de-DE" dirty="0" smtClean="0"/>
            </a:br>
            <a:r>
              <a:rPr lang="de-DE" dirty="0" smtClean="0"/>
              <a:t>in IDE -&gt;</a:t>
            </a:r>
          </a:p>
          <a:p>
            <a:pPr lvl="1"/>
            <a:r>
              <a:rPr lang="de-DE" dirty="0" smtClean="0"/>
              <a:t>…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err="1" smtClean="0">
                <a:solidFill>
                  <a:schemeClr val="tx2"/>
                </a:solidFill>
              </a:rPr>
              <a:t>Deployment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04048" y="2924944"/>
            <a:ext cx="6343650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Testumgebung (Backend)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Testumgebung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4572000" y="1124744"/>
            <a:ext cx="0" cy="4680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http://www.cloud66.com/img/logo/travisci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4539" y="1196752"/>
            <a:ext cx="3375373" cy="108012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8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463389" y="2492896"/>
            <a:ext cx="3100499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9" cstate="print">
            <a:lum bright="-10000" contrast="10000"/>
          </a:blip>
          <a:srcRect b="16819"/>
          <a:stretch>
            <a:fillRect/>
          </a:stretch>
        </p:blipFill>
        <p:spPr bwMode="auto">
          <a:xfrm>
            <a:off x="4644008" y="2348880"/>
            <a:ext cx="3888432" cy="33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8" descr="http://www.yusuf-cakmak.com/wp-content/uploads/2015/08/junit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4008" y="1196752"/>
            <a:ext cx="1944216" cy="1098347"/>
          </a:xfrm>
          <a:prstGeom prst="rect">
            <a:avLst/>
          </a:prstGeom>
          <a:noFill/>
        </p:spPr>
      </p:pic>
      <p:grpSp>
        <p:nvGrpSpPr>
          <p:cNvPr id="24" name="Gruppieren 23"/>
          <p:cNvGrpSpPr/>
          <p:nvPr/>
        </p:nvGrpSpPr>
        <p:grpSpPr>
          <a:xfrm>
            <a:off x="0" y="0"/>
            <a:ext cx="9144000" cy="6867427"/>
            <a:chOff x="0" y="1412776"/>
            <a:chExt cx="9144000" cy="6867427"/>
          </a:xfrm>
        </p:grpSpPr>
        <p:pic>
          <p:nvPicPr>
            <p:cNvPr id="39946" name="Picture 10"/>
            <p:cNvPicPr>
              <a:picLocks noChangeAspect="1" noChangeArrowheads="1"/>
            </p:cNvPicPr>
            <p:nvPr/>
          </p:nvPicPr>
          <p:blipFill>
            <a:blip r:embed="rId11" cstate="print"/>
            <a:srcRect t="4630" r="21117"/>
            <a:stretch>
              <a:fillRect/>
            </a:stretch>
          </p:blipFill>
          <p:spPr bwMode="auto">
            <a:xfrm>
              <a:off x="0" y="1412776"/>
              <a:ext cx="9144000" cy="6867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" descr="http://www.cloud66.com/img/logo/travisci.png"/>
            <p:cNvPicPr>
              <a:picLocks noChangeAspect="1" noChangeArrowheads="1"/>
            </p:cNvPicPr>
            <p:nvPr/>
          </p:nvPicPr>
          <p:blipFill>
            <a:blip r:embed="rId7" cstate="print"/>
            <a:srcRect r="65052"/>
            <a:stretch>
              <a:fillRect/>
            </a:stretch>
          </p:blipFill>
          <p:spPr bwMode="auto">
            <a:xfrm>
              <a:off x="8278933" y="1484784"/>
              <a:ext cx="865067" cy="7920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Testumgebung (Frontend)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Testumgebung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1986" name="Picture 2" descr="http://laszlo.gazsi.net/content/images/2014/Aug/687474703a2f2f63756b65732e696e666f2f696d616765732f637563756d6265725f6c6f676f2e706e67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5" y="1196752"/>
            <a:ext cx="3168352" cy="964575"/>
          </a:xfrm>
          <a:prstGeom prst="rect">
            <a:avLst/>
          </a:prstGeom>
          <a:noFill/>
        </p:spPr>
      </p:pic>
      <p:pic>
        <p:nvPicPr>
          <p:cNvPr id="41988" name="Picture 4" descr="https://raw.githubusercontent.com/SAS-Systems/Unveiled-Documentation/master/Bilder/Gherkin_Features/feature_settings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2276872"/>
            <a:ext cx="3240360" cy="37986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/>
                </a:solidFill>
              </a:rPr>
              <a:t>Aufteilung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Aufgabenstellung / Vision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Anforderungen und Rahmenbedingungen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Projektplanung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Projektteam und Verantwortungen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Langzeitplanung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Iterationsplanung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Konfiguration			</a:t>
            </a:r>
          </a:p>
          <a:p>
            <a:pPr lvl="1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Deployment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	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Testumgebung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Unittest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UI-Test</a:t>
            </a: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Umsetzung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MVC-Patterns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Client-Server-Aufteilung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Demo	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/Bryan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Fazit und weiteres Vorgehen			Bryan</a:t>
            </a:r>
          </a:p>
          <a:p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- Patterns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83" y="1268414"/>
            <a:ext cx="5421834" cy="4824412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="" xmlns:p14="http://schemas.microsoft.com/office/powerpoint/2010/main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MVC - Patterns</a:t>
            </a:r>
            <a:endParaRPr lang="de-DE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36612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- Patterns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63731"/>
            <a:ext cx="8229600" cy="4433776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="" xmlns:p14="http://schemas.microsoft.com/office/powerpoint/2010/main" val="137443033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MVC - Patterns</a:t>
            </a:r>
            <a:endParaRPr lang="de-DE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6047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Client - Server Aufteilung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556792"/>
            <a:ext cx="4968552" cy="4108197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="" xmlns:p14="http://schemas.microsoft.com/office/powerpoint/2010/main" val="4111865509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597546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>
                <a:solidFill>
                  <a:schemeClr val="tx2"/>
                </a:solidFill>
              </a:rPr>
              <a:t>b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smtClean="0"/>
              <a:t>Client –Server Aufteilung</a:t>
            </a:r>
            <a:endParaRPr lang="de-DE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18205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Demo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="" xmlns:p14="http://schemas.microsoft.com/office/powerpoint/2010/main" val="2168973727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32146"/>
            <a:ext cx="8229600" cy="4296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feld 7"/>
          <p:cNvSpPr txBox="1"/>
          <p:nvPr/>
        </p:nvSpPr>
        <p:spPr>
          <a:xfrm>
            <a:off x="597546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c) </a:t>
            </a:r>
            <a:r>
              <a:rPr lang="de-DE" sz="1100" b="1" dirty="0" smtClean="0"/>
              <a:t>Demo</a:t>
            </a:r>
            <a:endParaRPr lang="de-DE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11580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&amp; Weiteres 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Fertigstellung der aktuell geplanten Features</a:t>
            </a:r>
          </a:p>
          <a:p>
            <a:r>
              <a:rPr lang="de-DE" dirty="0" smtClean="0"/>
              <a:t>Nächste Phase:	</a:t>
            </a:r>
            <a:r>
              <a:rPr lang="de-DE" dirty="0" err="1" smtClean="0"/>
              <a:t>Construction</a:t>
            </a:r>
            <a:endParaRPr lang="de-DE" dirty="0" smtClean="0"/>
          </a:p>
          <a:p>
            <a:pPr lvl="1"/>
            <a:r>
              <a:rPr lang="de-DE" dirty="0" smtClean="0"/>
              <a:t>Entwicklung der RTSP Bibliothek (</a:t>
            </a:r>
            <a:r>
              <a:rPr lang="de-DE" dirty="0" err="1" smtClean="0"/>
              <a:t>imflux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Erste Streaming-Tests</a:t>
            </a:r>
          </a:p>
          <a:p>
            <a:pPr lvl="1"/>
            <a:r>
              <a:rPr lang="de-DE" dirty="0" smtClean="0"/>
              <a:t>Umsetzung der restlichen API Funktionalität des PHP-</a:t>
            </a:r>
            <a:r>
              <a:rPr lang="de-DE" dirty="0" err="1" smtClean="0"/>
              <a:t>Stacks</a:t>
            </a:r>
            <a:endParaRPr lang="de-DE" dirty="0" smtClean="0"/>
          </a:p>
          <a:p>
            <a:r>
              <a:rPr lang="de-DE" dirty="0" smtClean="0"/>
              <a:t>…</a:t>
            </a: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="" xmlns:p14="http://schemas.microsoft.com/office/powerpoint/2010/main" val="2168973727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https://era.nih.gov/docs/rup_fundamentals_slide0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79712" y="1340768"/>
            <a:ext cx="6696744" cy="4460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Gliederung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/>
              <a:t>Aufgabenstellung / Vision</a:t>
            </a:r>
          </a:p>
          <a:p>
            <a:pPr lvl="1"/>
            <a:r>
              <a:rPr lang="de-DE" dirty="0" smtClean="0"/>
              <a:t>Anforderungen und Rahmenbedingungen</a:t>
            </a:r>
          </a:p>
          <a:p>
            <a:r>
              <a:rPr lang="de-DE" dirty="0" smtClean="0"/>
              <a:t>Projektplanung</a:t>
            </a:r>
          </a:p>
          <a:p>
            <a:pPr lvl="1"/>
            <a:r>
              <a:rPr lang="de-DE" dirty="0" smtClean="0"/>
              <a:t>Projektteam und Verantwortungen</a:t>
            </a:r>
          </a:p>
          <a:p>
            <a:pPr lvl="1"/>
            <a:r>
              <a:rPr lang="de-DE" dirty="0" smtClean="0"/>
              <a:t>Langzeitplanung</a:t>
            </a:r>
          </a:p>
          <a:p>
            <a:pPr lvl="1"/>
            <a:r>
              <a:rPr lang="de-DE" dirty="0" smtClean="0"/>
              <a:t>Iterationsplanung</a:t>
            </a:r>
          </a:p>
          <a:p>
            <a:r>
              <a:rPr lang="de-DE" dirty="0" smtClean="0"/>
              <a:t>Konfiguration</a:t>
            </a:r>
          </a:p>
          <a:p>
            <a:pPr lvl="1"/>
            <a:r>
              <a:rPr lang="de-DE" dirty="0" smtClean="0"/>
              <a:t>Entwicklungsumgebung</a:t>
            </a:r>
          </a:p>
          <a:p>
            <a:pPr lvl="1"/>
            <a:r>
              <a:rPr lang="de-DE" dirty="0" smtClean="0"/>
              <a:t>Testumgebung</a:t>
            </a:r>
          </a:p>
          <a:p>
            <a:pPr lvl="2"/>
            <a:r>
              <a:rPr lang="de-DE" dirty="0" smtClean="0"/>
              <a:t>UI-Test</a:t>
            </a:r>
          </a:p>
          <a:p>
            <a:pPr lvl="2"/>
            <a:r>
              <a:rPr lang="de-DE" dirty="0" err="1" smtClean="0"/>
              <a:t>Unittest</a:t>
            </a:r>
            <a:endParaRPr lang="de-DE" dirty="0" smtClean="0"/>
          </a:p>
          <a:p>
            <a:pPr lvl="1"/>
            <a:r>
              <a:rPr lang="de-DE" dirty="0" err="1" smtClean="0"/>
              <a:t>Deployment</a:t>
            </a:r>
            <a:endParaRPr lang="de-DE" dirty="0" smtClean="0"/>
          </a:p>
          <a:p>
            <a:r>
              <a:rPr lang="de-DE" dirty="0" smtClean="0"/>
              <a:t>Umsetzung</a:t>
            </a:r>
          </a:p>
          <a:p>
            <a:pPr lvl="1"/>
            <a:r>
              <a:rPr lang="de-DE" dirty="0" smtClean="0"/>
              <a:t>MVC-Patterns</a:t>
            </a:r>
          </a:p>
          <a:p>
            <a:pPr lvl="1"/>
            <a:r>
              <a:rPr lang="de-DE" dirty="0" smtClean="0"/>
              <a:t>Client-Server-Aufteilung</a:t>
            </a:r>
          </a:p>
          <a:p>
            <a:pPr lvl="1"/>
            <a:r>
              <a:rPr lang="de-DE" dirty="0" smtClean="0"/>
              <a:t>Demo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/>
              <a:t>Fazit und weiteres Vorgehen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8" name="Diagramm 7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4129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a) Aufgabenstellung / Vision</a:t>
            </a:r>
            <a:endParaRPr lang="de-DE" sz="11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Funktionelle Anforderungen</a:t>
            </a:r>
            <a:endParaRPr lang="de-DE" dirty="0"/>
          </a:p>
        </p:txBody>
      </p:sp>
      <p:pic>
        <p:nvPicPr>
          <p:cNvPr id="9218" name="Picture 2" descr="https://raw.githubusercontent.com/SAS-Systems/Unveiled-Documentation/master/Bilder/UC_Diagrams/Unveiled_Overall%20Use%20Case%20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10581"/>
            <a:ext cx="7884368" cy="57474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Bedienbarkeit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Ehrliche </a:t>
            </a:r>
            <a:r>
              <a:rPr lang="de-DE" dirty="0" smtClean="0"/>
              <a:t>Person</a:t>
            </a:r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pic>
        <p:nvPicPr>
          <p:cNvPr id="2050" name="Picture 2" descr="http://clok.contrarium.net/images/c/ce/Androi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1560" y="1916832"/>
            <a:ext cx="2816707" cy="2930593"/>
          </a:xfrm>
          <a:prstGeom prst="rect">
            <a:avLst/>
          </a:prstGeom>
          <a:noFill/>
        </p:spPr>
      </p:pic>
      <p:pic>
        <p:nvPicPr>
          <p:cNvPr id="2052" name="Picture 4" descr="http://www.majorgeeks.com/news/file/6840_chrome-firefox-opera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2564904"/>
            <a:ext cx="4752528" cy="1671086"/>
          </a:xfrm>
          <a:prstGeom prst="rect">
            <a:avLst/>
          </a:prstGeom>
          <a:noFill/>
        </p:spPr>
      </p:pic>
      <p:sp>
        <p:nvSpPr>
          <p:cNvPr id="2056" name="AutoShape 8" descr="http://antimatter15.com/weppy/browsers.webp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Zuverlässigkeit</a:t>
            </a:r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graphicFrame>
        <p:nvGraphicFramePr>
          <p:cNvPr id="8" name="Diagramm 7"/>
          <p:cNvGraphicFramePr/>
          <p:nvPr/>
        </p:nvGraphicFramePr>
        <p:xfrm>
          <a:off x="539552" y="2060848"/>
          <a:ext cx="3456384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45058" name="Picture 2" descr="http://rfc.com.ru/rfc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32040" y="1916832"/>
            <a:ext cx="3121025" cy="1074738"/>
          </a:xfrm>
          <a:prstGeom prst="rect">
            <a:avLst/>
          </a:prstGeom>
          <a:noFill/>
        </p:spPr>
      </p:pic>
      <p:sp>
        <p:nvSpPr>
          <p:cNvPr id="10" name="Inhaltsplatzhalter 4"/>
          <p:cNvSpPr txBox="1">
            <a:spLocks/>
          </p:cNvSpPr>
          <p:nvPr/>
        </p:nvSpPr>
        <p:spPr>
          <a:xfrm>
            <a:off x="4860032" y="2996952"/>
            <a:ext cx="4032448" cy="273630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 smtClean="0">
                <a:solidFill>
                  <a:schemeClr val="tx2"/>
                </a:solidFill>
              </a:rPr>
              <a:t>RFC 2326: 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Real Time Streaming Protocol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 smtClean="0">
                <a:solidFill>
                  <a:schemeClr val="tx2"/>
                </a:solidFill>
              </a:rPr>
              <a:t>RFC 2550: 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RTP (Transport Protocol for Real-Time Applications)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Wartbarkeit</a:t>
            </a:r>
            <a:endParaRPr lang="de-DE" dirty="0" smtClean="0"/>
          </a:p>
          <a:p>
            <a:pPr lvl="1"/>
            <a:r>
              <a:rPr lang="de-DE" dirty="0" smtClean="0"/>
              <a:t>Genutzte Sprachen</a:t>
            </a:r>
          </a:p>
          <a:p>
            <a:pPr lvl="1"/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1"/>
            <a:r>
              <a:rPr lang="de-DE" dirty="0" smtClean="0"/>
              <a:t>Abhängigkeiten:</a:t>
            </a:r>
          </a:p>
          <a:p>
            <a:pPr lvl="2"/>
            <a:r>
              <a:rPr lang="de-DE" dirty="0" smtClean="0"/>
              <a:t>Eigene RTSP-Bibliothek: 	</a:t>
            </a:r>
            <a:r>
              <a:rPr lang="de-DE" dirty="0" err="1" smtClean="0"/>
              <a:t>imflux</a:t>
            </a:r>
            <a:endParaRPr lang="de-DE" dirty="0" smtClean="0"/>
          </a:p>
          <a:p>
            <a:pPr lvl="2"/>
            <a:r>
              <a:rPr lang="de-DE" dirty="0" err="1" smtClean="0"/>
              <a:t>Android</a:t>
            </a:r>
            <a:r>
              <a:rPr lang="de-DE" dirty="0" smtClean="0"/>
              <a:t>-Bibliothek:		</a:t>
            </a:r>
            <a:r>
              <a:rPr lang="de-DE" dirty="0" err="1" smtClean="0"/>
              <a:t>libstreaming</a:t>
            </a:r>
            <a:endParaRPr lang="de-DE" dirty="0" smtClean="0"/>
          </a:p>
          <a:p>
            <a:pPr lvl="2"/>
            <a:r>
              <a:rPr lang="de-DE" dirty="0" smtClean="0"/>
              <a:t>Webseite:			Bootstrap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pic>
        <p:nvPicPr>
          <p:cNvPr id="44034" name="Picture 2" descr="https://agoncal.files.wordpress.com/2014/05/java_ee_logo_vert_v2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2348880"/>
            <a:ext cx="1224136" cy="1303478"/>
          </a:xfrm>
          <a:prstGeom prst="rect">
            <a:avLst/>
          </a:prstGeom>
          <a:noFill/>
        </p:spPr>
      </p:pic>
      <p:pic>
        <p:nvPicPr>
          <p:cNvPr id="8" name="Picture 2" descr="http://clok.contrarium.net/images/c/ce/Android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79412" y="2420888"/>
            <a:ext cx="1176564" cy="1224136"/>
          </a:xfrm>
          <a:prstGeom prst="rect">
            <a:avLst/>
          </a:prstGeom>
          <a:noFill/>
        </p:spPr>
      </p:pic>
      <p:pic>
        <p:nvPicPr>
          <p:cNvPr id="44036" name="Picture 4" descr="http://www.geekchamp.com/upload/tutorials/html5_css_javascript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E3E4E5"/>
              </a:clrFrom>
              <a:clrTo>
                <a:srgbClr val="E3E4E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20072" y="2387197"/>
            <a:ext cx="3312368" cy="1329835"/>
          </a:xfrm>
          <a:prstGeom prst="rect">
            <a:avLst/>
          </a:prstGeom>
          <a:noFill/>
        </p:spPr>
      </p:pic>
      <p:pic>
        <p:nvPicPr>
          <p:cNvPr id="44038" name="Picture 6" descr="https://cdnjs.cloudflare.com/ajax/libs/jquery-ui-bootstrap/0.5pre/assets/ico/apple-touch-icon-144-precomposed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88224" y="5301208"/>
            <a:ext cx="648072" cy="64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Unveiled">
      <a:dk1>
        <a:srgbClr val="4A4A4A"/>
      </a:dk1>
      <a:lt1>
        <a:srgbClr val="999999"/>
      </a:lt1>
      <a:dk2>
        <a:srgbClr val="303538"/>
      </a:dk2>
      <a:lt2>
        <a:srgbClr val="DBDBDB"/>
      </a:lt2>
      <a:accent1>
        <a:srgbClr val="57A3E8"/>
      </a:accent1>
      <a:accent2>
        <a:srgbClr val="706DE5"/>
      </a:accent2>
      <a:accent3>
        <a:srgbClr val="BD4F3C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589</Words>
  <Application>Microsoft Office PowerPoint</Application>
  <PresentationFormat>Bildschirmpräsentation (4:3)</PresentationFormat>
  <Paragraphs>287</Paragraphs>
  <Slides>25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Modul</vt:lpstr>
      <vt:lpstr>Unveiled Fight against injustice straightaway</vt:lpstr>
      <vt:lpstr>Aufteilung</vt:lpstr>
      <vt:lpstr>Gliederung</vt:lpstr>
      <vt:lpstr>Einleitung</vt:lpstr>
      <vt:lpstr>Vision</vt:lpstr>
      <vt:lpstr>Funktionelle Anforderungen</vt:lpstr>
      <vt:lpstr>Nicht-funktionelle Anforderungen</vt:lpstr>
      <vt:lpstr>Nicht-funktionelle Anforderungen</vt:lpstr>
      <vt:lpstr>Nicht-funktionelle Anforderungen</vt:lpstr>
      <vt:lpstr>Rahmenbedingungen</vt:lpstr>
      <vt:lpstr>Projektplanung</vt:lpstr>
      <vt:lpstr>Projektteam und Verantwortungen</vt:lpstr>
      <vt:lpstr>Langzeitplanung</vt:lpstr>
      <vt:lpstr>Iterationsplanung</vt:lpstr>
      <vt:lpstr>Konfiguration</vt:lpstr>
      <vt:lpstr>Deployment</vt:lpstr>
      <vt:lpstr>Testumgebung (Backend)</vt:lpstr>
      <vt:lpstr>Testumgebung (Frontend)</vt:lpstr>
      <vt:lpstr>Umsetzung</vt:lpstr>
      <vt:lpstr>MVC - Patterns</vt:lpstr>
      <vt:lpstr>MVC - Patterns</vt:lpstr>
      <vt:lpstr>Client - Server Aufteilung</vt:lpstr>
      <vt:lpstr>Demo</vt:lpstr>
      <vt:lpstr>Fazit</vt:lpstr>
      <vt:lpstr>Fazit &amp; Weiteres Vorgehen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Unveiled Fight against injustice straightaway</dc:title>
  <dc:creator>Sebastian</dc:creator>
  <cp:lastModifiedBy>Sebastian</cp:lastModifiedBy>
  <cp:revision>51</cp:revision>
  <dcterms:created xsi:type="dcterms:W3CDTF">2015-12-05T14:25:02Z</dcterms:created>
  <dcterms:modified xsi:type="dcterms:W3CDTF">2015-12-08T18:11:30Z</dcterms:modified>
</cp:coreProperties>
</file>