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0"/>
  </p:notesMasterIdLst>
  <p:sldIdLst>
    <p:sldId id="256" r:id="rId2"/>
    <p:sldId id="267" r:id="rId3"/>
    <p:sldId id="257" r:id="rId4"/>
    <p:sldId id="258" r:id="rId5"/>
    <p:sldId id="260" r:id="rId6"/>
    <p:sldId id="265" r:id="rId7"/>
    <p:sldId id="266" r:id="rId8"/>
    <p:sldId id="261" r:id="rId9"/>
    <p:sldId id="268" r:id="rId10"/>
    <p:sldId id="269" r:id="rId11"/>
    <p:sldId id="270" r:id="rId12"/>
    <p:sldId id="262" r:id="rId13"/>
    <p:sldId id="263" r:id="rId14"/>
    <p:sldId id="273" r:id="rId15"/>
    <p:sldId id="278" r:id="rId16"/>
    <p:sldId id="276" r:id="rId17"/>
    <p:sldId id="277" r:id="rId18"/>
    <p:sldId id="264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352" autoAdjust="0"/>
  </p:normalViewPr>
  <p:slideViewPr>
    <p:cSldViewPr>
      <p:cViewPr>
        <p:scale>
          <a:sx n="134" d="100"/>
          <a:sy n="134" d="100"/>
        </p:scale>
        <p:origin x="-954" y="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26EAE784-FDBA-4F2C-A934-763F4534CD4F}" type="presOf" srcId="{836F97C4-3741-4FD9-B961-3F6BCC913225}" destId="{AFCA00F9-252C-4474-BE2C-CDC264E45F31}" srcOrd="0" destOrd="0" presId="urn:microsoft.com/office/officeart/2005/8/layout/hProcess11"/>
    <dgm:cxn modelId="{8C6C3010-D28B-4798-AB59-DD28EAACF830}" type="presOf" srcId="{71E82913-291C-4747-9E0D-E26FBCCAC453}" destId="{5807F4F2-0443-4295-97A8-373A86B2C4AF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9193E44-1AB3-4F32-A1B5-CD2692CA8866}" type="presOf" srcId="{E358C221-9508-4421-8C3E-C14A1766DA97}" destId="{AB7EF6B0-8311-4A2B-9782-76F6027EC317}" srcOrd="0" destOrd="0" presId="urn:microsoft.com/office/officeart/2005/8/layout/hProcess11"/>
    <dgm:cxn modelId="{B3F07E16-EC13-435C-A14B-D61CC385E3FE}" type="presOf" srcId="{863FD00F-879C-40D8-BCA7-9630CC06DBCD}" destId="{12962CA2-D647-49BD-81FC-E786EBED1DED}" srcOrd="0" destOrd="0" presId="urn:microsoft.com/office/officeart/2005/8/layout/hProcess11"/>
    <dgm:cxn modelId="{8493648B-8E25-43FD-A310-CB48C8494A92}" type="presOf" srcId="{263D1932-C914-44FA-91E5-7404EFB65698}" destId="{42CB6A0C-9D4D-4270-88D8-F3F1DA46DAD1}" srcOrd="0" destOrd="0" presId="urn:microsoft.com/office/officeart/2005/8/layout/hProcess11"/>
    <dgm:cxn modelId="{444BC8A6-CC92-4716-AD7A-1647DC438B4F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80DD6595-2C36-4B09-98AE-A464FDA4BC2E}" type="presParOf" srcId="{1F9F75E3-3329-4491-8611-F9A888AE0E3A}" destId="{4AB9A1D7-027D-4EA5-B85D-2A0F7127070F}" srcOrd="0" destOrd="0" presId="urn:microsoft.com/office/officeart/2005/8/layout/hProcess11"/>
    <dgm:cxn modelId="{E743DBBB-20AF-4757-9882-9EAED11D9F0F}" type="presParOf" srcId="{1F9F75E3-3329-4491-8611-F9A888AE0E3A}" destId="{3EBEE75B-F854-49BE-8D44-C587FA288C70}" srcOrd="1" destOrd="0" presId="urn:microsoft.com/office/officeart/2005/8/layout/hProcess11"/>
    <dgm:cxn modelId="{95CAD20E-38BC-4C43-BB89-799F20BED633}" type="presParOf" srcId="{3EBEE75B-F854-49BE-8D44-C587FA288C70}" destId="{266DB7BC-080A-4953-A2FB-855B1140DE5A}" srcOrd="0" destOrd="0" presId="urn:microsoft.com/office/officeart/2005/8/layout/hProcess11"/>
    <dgm:cxn modelId="{08EEF395-4569-4736-B3DE-AEA70FD87944}" type="presParOf" srcId="{266DB7BC-080A-4953-A2FB-855B1140DE5A}" destId="{AFCA00F9-252C-4474-BE2C-CDC264E45F31}" srcOrd="0" destOrd="0" presId="urn:microsoft.com/office/officeart/2005/8/layout/hProcess11"/>
    <dgm:cxn modelId="{FD7DF93B-4C6B-4381-A6F9-13AC020DF665}" type="presParOf" srcId="{266DB7BC-080A-4953-A2FB-855B1140DE5A}" destId="{C39E104A-B3E2-4B8C-A982-8C8DED6454EC}" srcOrd="1" destOrd="0" presId="urn:microsoft.com/office/officeart/2005/8/layout/hProcess11"/>
    <dgm:cxn modelId="{2143F640-2434-4715-A8F3-CC8B69EE620A}" type="presParOf" srcId="{266DB7BC-080A-4953-A2FB-855B1140DE5A}" destId="{C791E6BA-5654-40CE-921D-1829DAC31EAA}" srcOrd="2" destOrd="0" presId="urn:microsoft.com/office/officeart/2005/8/layout/hProcess11"/>
    <dgm:cxn modelId="{95C5BD02-B889-427C-BDCF-07980A39FD15}" type="presParOf" srcId="{3EBEE75B-F854-49BE-8D44-C587FA288C70}" destId="{47ABDAB3-8F7A-485E-B11A-A1136BE795C9}" srcOrd="1" destOrd="0" presId="urn:microsoft.com/office/officeart/2005/8/layout/hProcess11"/>
    <dgm:cxn modelId="{4AF1389A-2624-4472-9139-195E0589EF4A}" type="presParOf" srcId="{3EBEE75B-F854-49BE-8D44-C587FA288C70}" destId="{1F77D1AA-3944-4C50-B87C-0EA0B2159593}" srcOrd="2" destOrd="0" presId="urn:microsoft.com/office/officeart/2005/8/layout/hProcess11"/>
    <dgm:cxn modelId="{0AD53AE9-9313-4061-910C-3A2825659722}" type="presParOf" srcId="{1F77D1AA-3944-4C50-B87C-0EA0B2159593}" destId="{5807F4F2-0443-4295-97A8-373A86B2C4AF}" srcOrd="0" destOrd="0" presId="urn:microsoft.com/office/officeart/2005/8/layout/hProcess11"/>
    <dgm:cxn modelId="{25190C1D-52C1-4D4F-97EA-7AAF0287495F}" type="presParOf" srcId="{1F77D1AA-3944-4C50-B87C-0EA0B2159593}" destId="{3390B0D5-AE1A-4F2A-BB66-6CE85BAE12B8}" srcOrd="1" destOrd="0" presId="urn:microsoft.com/office/officeart/2005/8/layout/hProcess11"/>
    <dgm:cxn modelId="{FBFC05AD-DD0C-4A53-8BD8-75C371CB6613}" type="presParOf" srcId="{1F77D1AA-3944-4C50-B87C-0EA0B2159593}" destId="{24A5EF36-7D2C-449E-AB8A-E232740D425A}" srcOrd="2" destOrd="0" presId="urn:microsoft.com/office/officeart/2005/8/layout/hProcess11"/>
    <dgm:cxn modelId="{6284D922-A25A-4E85-A41D-7825659FD3B2}" type="presParOf" srcId="{3EBEE75B-F854-49BE-8D44-C587FA288C70}" destId="{F6B4B428-775B-403F-A42F-644B4366259B}" srcOrd="3" destOrd="0" presId="urn:microsoft.com/office/officeart/2005/8/layout/hProcess11"/>
    <dgm:cxn modelId="{8155F0EC-F628-4809-9C04-77865D796F2C}" type="presParOf" srcId="{3EBEE75B-F854-49BE-8D44-C587FA288C70}" destId="{13B9134F-C455-4BA9-A839-BBF4D9C3B562}" srcOrd="4" destOrd="0" presId="urn:microsoft.com/office/officeart/2005/8/layout/hProcess11"/>
    <dgm:cxn modelId="{91C54C43-CA26-4F7A-BC6B-A9C5FEF04B49}" type="presParOf" srcId="{13B9134F-C455-4BA9-A839-BBF4D9C3B562}" destId="{AB7EF6B0-8311-4A2B-9782-76F6027EC317}" srcOrd="0" destOrd="0" presId="urn:microsoft.com/office/officeart/2005/8/layout/hProcess11"/>
    <dgm:cxn modelId="{B17F6D52-2D61-447A-B419-714A84D8CCB1}" type="presParOf" srcId="{13B9134F-C455-4BA9-A839-BBF4D9C3B562}" destId="{6127A24A-86B8-4753-A36D-94B3824E5DCE}" srcOrd="1" destOrd="0" presId="urn:microsoft.com/office/officeart/2005/8/layout/hProcess11"/>
    <dgm:cxn modelId="{4D0DED55-A559-4C73-9606-2821CE058513}" type="presParOf" srcId="{13B9134F-C455-4BA9-A839-BBF4D9C3B562}" destId="{1C8D49DC-E766-4026-9DE3-971B678C46EF}" srcOrd="2" destOrd="0" presId="urn:microsoft.com/office/officeart/2005/8/layout/hProcess11"/>
    <dgm:cxn modelId="{7FCDB374-CB06-432A-8D92-00799900CA66}" type="presParOf" srcId="{3EBEE75B-F854-49BE-8D44-C587FA288C70}" destId="{BCB69AE6-298E-4DEA-914D-EE15939F342E}" srcOrd="5" destOrd="0" presId="urn:microsoft.com/office/officeart/2005/8/layout/hProcess11"/>
    <dgm:cxn modelId="{5A5FB5A2-AFCB-4F9E-A925-2FCD518A4E21}" type="presParOf" srcId="{3EBEE75B-F854-49BE-8D44-C587FA288C70}" destId="{16B019E1-9654-4D9C-AE79-B18602324D8B}" srcOrd="6" destOrd="0" presId="urn:microsoft.com/office/officeart/2005/8/layout/hProcess11"/>
    <dgm:cxn modelId="{F02BFE37-C6EB-41AF-8AEE-CD44A35430E7}" type="presParOf" srcId="{16B019E1-9654-4D9C-AE79-B18602324D8B}" destId="{42CB6A0C-9D4D-4270-88D8-F3F1DA46DAD1}" srcOrd="0" destOrd="0" presId="urn:microsoft.com/office/officeart/2005/8/layout/hProcess11"/>
    <dgm:cxn modelId="{17E96A35-595F-46F7-A127-167E05074C52}" type="presParOf" srcId="{16B019E1-9654-4D9C-AE79-B18602324D8B}" destId="{EE50FC0A-1800-4B55-A6F5-CD88882CD84D}" srcOrd="1" destOrd="0" presId="urn:microsoft.com/office/officeart/2005/8/layout/hProcess11"/>
    <dgm:cxn modelId="{261E7916-5FD7-4C08-9744-56ACFF6C2C16}" type="presParOf" srcId="{16B019E1-9654-4D9C-AE79-B18602324D8B}" destId="{B5B4FA11-279F-4F53-80EA-2CA314D6A882}" srcOrd="2" destOrd="0" presId="urn:microsoft.com/office/officeart/2005/8/layout/hProcess11"/>
    <dgm:cxn modelId="{487335FE-9B8B-4C6F-A223-648739895ED9}" type="presParOf" srcId="{3EBEE75B-F854-49BE-8D44-C587FA288C70}" destId="{2228F9C4-ECF0-46CB-BD59-8182ED9C1503}" srcOrd="7" destOrd="0" presId="urn:microsoft.com/office/officeart/2005/8/layout/hProcess11"/>
    <dgm:cxn modelId="{5F2205C6-AF06-47BD-AD0B-A5F7AA5EA099}" type="presParOf" srcId="{3EBEE75B-F854-49BE-8D44-C587FA288C70}" destId="{AE936BCA-8BFB-4ACE-91E1-69A2827573B5}" srcOrd="8" destOrd="0" presId="urn:microsoft.com/office/officeart/2005/8/layout/hProcess11"/>
    <dgm:cxn modelId="{19356D14-4214-45AD-B018-3FF0B03BBC2A}" type="presParOf" srcId="{AE936BCA-8BFB-4ACE-91E1-69A2827573B5}" destId="{12962CA2-D647-49BD-81FC-E786EBED1DED}" srcOrd="0" destOrd="0" presId="urn:microsoft.com/office/officeart/2005/8/layout/hProcess11"/>
    <dgm:cxn modelId="{FDF332E6-BCE3-4C31-8DAA-88F76FD5397D}" type="presParOf" srcId="{AE936BCA-8BFB-4ACE-91E1-69A2827573B5}" destId="{56D082C5-8BA8-46CA-814D-30BD0AEEB51B}" srcOrd="1" destOrd="0" presId="urn:microsoft.com/office/officeart/2005/8/layout/hProcess11"/>
    <dgm:cxn modelId="{B050C754-693D-4DE5-A5E8-1070808CABD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A3CCA07D-20F5-425F-BBF1-3BDE3831B832}" type="presOf" srcId="{C092B36E-43EF-43DF-B7ED-BB22C399B9C8}" destId="{1F9F75E3-3329-4491-8611-F9A888AE0E3A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5F6F295-D2E0-4285-AD25-B9972F1D733C}" type="presOf" srcId="{863FD00F-879C-40D8-BCA7-9630CC06DBCD}" destId="{12962CA2-D647-49BD-81FC-E786EBED1DED}" srcOrd="0" destOrd="0" presId="urn:microsoft.com/office/officeart/2005/8/layout/hProcess11"/>
    <dgm:cxn modelId="{B256DD78-4C84-451B-A056-41B63154C209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8E98C0FC-B3EB-4416-AEFD-0E1F853A843B}" type="presOf" srcId="{836F97C4-3741-4FD9-B961-3F6BCC913225}" destId="{AFCA00F9-252C-4474-BE2C-CDC264E45F31}" srcOrd="0" destOrd="0" presId="urn:microsoft.com/office/officeart/2005/8/layout/hProcess11"/>
    <dgm:cxn modelId="{24D81FF6-F7AA-45A7-AD2A-3D3D95250522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BC37A66-B3DE-454E-8206-B992B2117498}" type="presOf" srcId="{71E82913-291C-4747-9E0D-E26FBCCAC453}" destId="{5807F4F2-0443-4295-97A8-373A86B2C4AF}" srcOrd="0" destOrd="0" presId="urn:microsoft.com/office/officeart/2005/8/layout/hProcess11"/>
    <dgm:cxn modelId="{BB2A4BE5-0D64-4B4B-BABC-5687BCC8EF74}" type="presParOf" srcId="{1F9F75E3-3329-4491-8611-F9A888AE0E3A}" destId="{4AB9A1D7-027D-4EA5-B85D-2A0F7127070F}" srcOrd="0" destOrd="0" presId="urn:microsoft.com/office/officeart/2005/8/layout/hProcess11"/>
    <dgm:cxn modelId="{5E6E9FA4-A8AC-4073-B7EB-618BD9FE1F70}" type="presParOf" srcId="{1F9F75E3-3329-4491-8611-F9A888AE0E3A}" destId="{3EBEE75B-F854-49BE-8D44-C587FA288C70}" srcOrd="1" destOrd="0" presId="urn:microsoft.com/office/officeart/2005/8/layout/hProcess11"/>
    <dgm:cxn modelId="{C49A342D-1DD3-4404-BBA6-041F65047A51}" type="presParOf" srcId="{3EBEE75B-F854-49BE-8D44-C587FA288C70}" destId="{266DB7BC-080A-4953-A2FB-855B1140DE5A}" srcOrd="0" destOrd="0" presId="urn:microsoft.com/office/officeart/2005/8/layout/hProcess11"/>
    <dgm:cxn modelId="{61E14889-E559-4664-88CB-E1D924251D2B}" type="presParOf" srcId="{266DB7BC-080A-4953-A2FB-855B1140DE5A}" destId="{AFCA00F9-252C-4474-BE2C-CDC264E45F31}" srcOrd="0" destOrd="0" presId="urn:microsoft.com/office/officeart/2005/8/layout/hProcess11"/>
    <dgm:cxn modelId="{32DB61A7-DCB2-4747-B293-A0CAC16DAC23}" type="presParOf" srcId="{266DB7BC-080A-4953-A2FB-855B1140DE5A}" destId="{C39E104A-B3E2-4B8C-A982-8C8DED6454EC}" srcOrd="1" destOrd="0" presId="urn:microsoft.com/office/officeart/2005/8/layout/hProcess11"/>
    <dgm:cxn modelId="{7A92E566-508B-4FB9-9419-DEE5D6959222}" type="presParOf" srcId="{266DB7BC-080A-4953-A2FB-855B1140DE5A}" destId="{C791E6BA-5654-40CE-921D-1829DAC31EAA}" srcOrd="2" destOrd="0" presId="urn:microsoft.com/office/officeart/2005/8/layout/hProcess11"/>
    <dgm:cxn modelId="{65DBE69A-4A5E-4EDB-B3D0-6AA185FC7CE0}" type="presParOf" srcId="{3EBEE75B-F854-49BE-8D44-C587FA288C70}" destId="{47ABDAB3-8F7A-485E-B11A-A1136BE795C9}" srcOrd="1" destOrd="0" presId="urn:microsoft.com/office/officeart/2005/8/layout/hProcess11"/>
    <dgm:cxn modelId="{185D0AE5-4B12-4526-9EED-A633551771C7}" type="presParOf" srcId="{3EBEE75B-F854-49BE-8D44-C587FA288C70}" destId="{1F77D1AA-3944-4C50-B87C-0EA0B2159593}" srcOrd="2" destOrd="0" presId="urn:microsoft.com/office/officeart/2005/8/layout/hProcess11"/>
    <dgm:cxn modelId="{B2FBF599-71A9-4019-A345-59525D38550B}" type="presParOf" srcId="{1F77D1AA-3944-4C50-B87C-0EA0B2159593}" destId="{5807F4F2-0443-4295-97A8-373A86B2C4AF}" srcOrd="0" destOrd="0" presId="urn:microsoft.com/office/officeart/2005/8/layout/hProcess11"/>
    <dgm:cxn modelId="{2B6AAE32-D974-47E1-A0FF-C9DEE93A9942}" type="presParOf" srcId="{1F77D1AA-3944-4C50-B87C-0EA0B2159593}" destId="{3390B0D5-AE1A-4F2A-BB66-6CE85BAE12B8}" srcOrd="1" destOrd="0" presId="urn:microsoft.com/office/officeart/2005/8/layout/hProcess11"/>
    <dgm:cxn modelId="{4E186E2B-7D6F-47E5-BF00-B564671E1753}" type="presParOf" srcId="{1F77D1AA-3944-4C50-B87C-0EA0B2159593}" destId="{24A5EF36-7D2C-449E-AB8A-E232740D425A}" srcOrd="2" destOrd="0" presId="urn:microsoft.com/office/officeart/2005/8/layout/hProcess11"/>
    <dgm:cxn modelId="{B7186CB8-73A5-4B30-AD7E-83E293CD2FED}" type="presParOf" srcId="{3EBEE75B-F854-49BE-8D44-C587FA288C70}" destId="{F6B4B428-775B-403F-A42F-644B4366259B}" srcOrd="3" destOrd="0" presId="urn:microsoft.com/office/officeart/2005/8/layout/hProcess11"/>
    <dgm:cxn modelId="{97F6D7DA-86D1-48D7-8ABB-11450F6C922B}" type="presParOf" srcId="{3EBEE75B-F854-49BE-8D44-C587FA288C70}" destId="{13B9134F-C455-4BA9-A839-BBF4D9C3B562}" srcOrd="4" destOrd="0" presId="urn:microsoft.com/office/officeart/2005/8/layout/hProcess11"/>
    <dgm:cxn modelId="{73CAFBA2-1BCE-4518-885E-469BF29B9FF6}" type="presParOf" srcId="{13B9134F-C455-4BA9-A839-BBF4D9C3B562}" destId="{AB7EF6B0-8311-4A2B-9782-76F6027EC317}" srcOrd="0" destOrd="0" presId="urn:microsoft.com/office/officeart/2005/8/layout/hProcess11"/>
    <dgm:cxn modelId="{EE85CB1C-526C-4410-AFE5-BC90B2916D44}" type="presParOf" srcId="{13B9134F-C455-4BA9-A839-BBF4D9C3B562}" destId="{6127A24A-86B8-4753-A36D-94B3824E5DCE}" srcOrd="1" destOrd="0" presId="urn:microsoft.com/office/officeart/2005/8/layout/hProcess11"/>
    <dgm:cxn modelId="{3E042B7E-DCB3-49FF-A33D-BD5AA6B10C61}" type="presParOf" srcId="{13B9134F-C455-4BA9-A839-BBF4D9C3B562}" destId="{1C8D49DC-E766-4026-9DE3-971B678C46EF}" srcOrd="2" destOrd="0" presId="urn:microsoft.com/office/officeart/2005/8/layout/hProcess11"/>
    <dgm:cxn modelId="{DED800BD-0508-434F-890E-AC4E23B503D4}" type="presParOf" srcId="{3EBEE75B-F854-49BE-8D44-C587FA288C70}" destId="{BCB69AE6-298E-4DEA-914D-EE15939F342E}" srcOrd="5" destOrd="0" presId="urn:microsoft.com/office/officeart/2005/8/layout/hProcess11"/>
    <dgm:cxn modelId="{AF156C95-A6A7-4381-9EC6-4C136126B01B}" type="presParOf" srcId="{3EBEE75B-F854-49BE-8D44-C587FA288C70}" destId="{16B019E1-9654-4D9C-AE79-B18602324D8B}" srcOrd="6" destOrd="0" presId="urn:microsoft.com/office/officeart/2005/8/layout/hProcess11"/>
    <dgm:cxn modelId="{165B21BD-007C-4E43-AA49-469E8C373FEA}" type="presParOf" srcId="{16B019E1-9654-4D9C-AE79-B18602324D8B}" destId="{42CB6A0C-9D4D-4270-88D8-F3F1DA46DAD1}" srcOrd="0" destOrd="0" presId="urn:microsoft.com/office/officeart/2005/8/layout/hProcess11"/>
    <dgm:cxn modelId="{D237299F-A67D-4C34-BF52-FE634CC99115}" type="presParOf" srcId="{16B019E1-9654-4D9C-AE79-B18602324D8B}" destId="{EE50FC0A-1800-4B55-A6F5-CD88882CD84D}" srcOrd="1" destOrd="0" presId="urn:microsoft.com/office/officeart/2005/8/layout/hProcess11"/>
    <dgm:cxn modelId="{E1A7756B-AB2E-4B90-9ABE-A362424DC329}" type="presParOf" srcId="{16B019E1-9654-4D9C-AE79-B18602324D8B}" destId="{B5B4FA11-279F-4F53-80EA-2CA314D6A882}" srcOrd="2" destOrd="0" presId="urn:microsoft.com/office/officeart/2005/8/layout/hProcess11"/>
    <dgm:cxn modelId="{92D8AB03-E32F-4AF3-869C-B0CA16461D5B}" type="presParOf" srcId="{3EBEE75B-F854-49BE-8D44-C587FA288C70}" destId="{2228F9C4-ECF0-46CB-BD59-8182ED9C1503}" srcOrd="7" destOrd="0" presId="urn:microsoft.com/office/officeart/2005/8/layout/hProcess11"/>
    <dgm:cxn modelId="{BFC2BCAD-FB35-48D1-96E9-F5D8AB8F5AD3}" type="presParOf" srcId="{3EBEE75B-F854-49BE-8D44-C587FA288C70}" destId="{AE936BCA-8BFB-4ACE-91E1-69A2827573B5}" srcOrd="8" destOrd="0" presId="urn:microsoft.com/office/officeart/2005/8/layout/hProcess11"/>
    <dgm:cxn modelId="{F504364B-8A50-42A4-B14D-9F070BBC12B3}" type="presParOf" srcId="{AE936BCA-8BFB-4ACE-91E1-69A2827573B5}" destId="{12962CA2-D647-49BD-81FC-E786EBED1DED}" srcOrd="0" destOrd="0" presId="urn:microsoft.com/office/officeart/2005/8/layout/hProcess11"/>
    <dgm:cxn modelId="{9790E920-F053-457D-A261-7694546A2A58}" type="presParOf" srcId="{AE936BCA-8BFB-4ACE-91E1-69A2827573B5}" destId="{56D082C5-8BA8-46CA-814D-30BD0AEEB51B}" srcOrd="1" destOrd="0" presId="urn:microsoft.com/office/officeart/2005/8/layout/hProcess11"/>
    <dgm:cxn modelId="{8CA0AB21-649D-409B-B300-7A04B7B503F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D63E9B6F-5B8A-4377-8347-0D8E568086E6}" type="presOf" srcId="{863FD00F-879C-40D8-BCA7-9630CC06DBCD}" destId="{12962CA2-D647-49BD-81FC-E786EBED1DED}" srcOrd="0" destOrd="0" presId="urn:microsoft.com/office/officeart/2005/8/layout/hProcess11"/>
    <dgm:cxn modelId="{7CF071FA-90B8-43F0-90FF-809D3AD167BA}" type="presOf" srcId="{71E82913-291C-4747-9E0D-E26FBCCAC453}" destId="{5807F4F2-0443-4295-97A8-373A86B2C4AF}" srcOrd="0" destOrd="0" presId="urn:microsoft.com/office/officeart/2005/8/layout/hProcess11"/>
    <dgm:cxn modelId="{0484F1DB-6161-4DCD-BE83-E60510ECFAD5}" type="presOf" srcId="{C092B36E-43EF-43DF-B7ED-BB22C399B9C8}" destId="{1F9F75E3-3329-4491-8611-F9A888AE0E3A}" srcOrd="0" destOrd="0" presId="urn:microsoft.com/office/officeart/2005/8/layout/hProcess11"/>
    <dgm:cxn modelId="{92C16C6F-06AE-415F-B6D9-72E3C4EF8CD2}" type="presOf" srcId="{263D1932-C914-44FA-91E5-7404EFB65698}" destId="{42CB6A0C-9D4D-4270-88D8-F3F1DA46DAD1}" srcOrd="0" destOrd="0" presId="urn:microsoft.com/office/officeart/2005/8/layout/hProcess11"/>
    <dgm:cxn modelId="{50020A5D-CDC9-4ED3-875C-0D52D339B601}" type="presOf" srcId="{E358C221-9508-4421-8C3E-C14A1766DA97}" destId="{AB7EF6B0-8311-4A2B-9782-76F6027EC317}" srcOrd="0" destOrd="0" presId="urn:microsoft.com/office/officeart/2005/8/layout/hProcess11"/>
    <dgm:cxn modelId="{ED50D9E1-C463-47E3-80A2-4822E120381C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CD55B8A-EDF4-4A27-A921-AB6312FFC67C}" type="presParOf" srcId="{1F9F75E3-3329-4491-8611-F9A888AE0E3A}" destId="{4AB9A1D7-027D-4EA5-B85D-2A0F7127070F}" srcOrd="0" destOrd="0" presId="urn:microsoft.com/office/officeart/2005/8/layout/hProcess11"/>
    <dgm:cxn modelId="{0DF38D50-D874-4C31-8D2D-4B0C26210C5F}" type="presParOf" srcId="{1F9F75E3-3329-4491-8611-F9A888AE0E3A}" destId="{3EBEE75B-F854-49BE-8D44-C587FA288C70}" srcOrd="1" destOrd="0" presId="urn:microsoft.com/office/officeart/2005/8/layout/hProcess11"/>
    <dgm:cxn modelId="{F61E3796-507F-49B1-8BA0-D0F0117B4AFE}" type="presParOf" srcId="{3EBEE75B-F854-49BE-8D44-C587FA288C70}" destId="{266DB7BC-080A-4953-A2FB-855B1140DE5A}" srcOrd="0" destOrd="0" presId="urn:microsoft.com/office/officeart/2005/8/layout/hProcess11"/>
    <dgm:cxn modelId="{41D097BF-BD66-45E8-A91F-BF9D470C2505}" type="presParOf" srcId="{266DB7BC-080A-4953-A2FB-855B1140DE5A}" destId="{AFCA00F9-252C-4474-BE2C-CDC264E45F31}" srcOrd="0" destOrd="0" presId="urn:microsoft.com/office/officeart/2005/8/layout/hProcess11"/>
    <dgm:cxn modelId="{B5B3A138-6EC9-40E7-8EDC-A922B5034115}" type="presParOf" srcId="{266DB7BC-080A-4953-A2FB-855B1140DE5A}" destId="{C39E104A-B3E2-4B8C-A982-8C8DED6454EC}" srcOrd="1" destOrd="0" presId="urn:microsoft.com/office/officeart/2005/8/layout/hProcess11"/>
    <dgm:cxn modelId="{2F7F0866-B991-42FD-819E-00A93AEF5770}" type="presParOf" srcId="{266DB7BC-080A-4953-A2FB-855B1140DE5A}" destId="{C791E6BA-5654-40CE-921D-1829DAC31EAA}" srcOrd="2" destOrd="0" presId="urn:microsoft.com/office/officeart/2005/8/layout/hProcess11"/>
    <dgm:cxn modelId="{A54DDBEA-6352-4E60-85A1-C939164517E7}" type="presParOf" srcId="{3EBEE75B-F854-49BE-8D44-C587FA288C70}" destId="{47ABDAB3-8F7A-485E-B11A-A1136BE795C9}" srcOrd="1" destOrd="0" presId="urn:microsoft.com/office/officeart/2005/8/layout/hProcess11"/>
    <dgm:cxn modelId="{51A52B3D-9A93-4D39-A21C-6F0583129F34}" type="presParOf" srcId="{3EBEE75B-F854-49BE-8D44-C587FA288C70}" destId="{1F77D1AA-3944-4C50-B87C-0EA0B2159593}" srcOrd="2" destOrd="0" presId="urn:microsoft.com/office/officeart/2005/8/layout/hProcess11"/>
    <dgm:cxn modelId="{9115E53E-EB30-48FD-8528-AE05993EB011}" type="presParOf" srcId="{1F77D1AA-3944-4C50-B87C-0EA0B2159593}" destId="{5807F4F2-0443-4295-97A8-373A86B2C4AF}" srcOrd="0" destOrd="0" presId="urn:microsoft.com/office/officeart/2005/8/layout/hProcess11"/>
    <dgm:cxn modelId="{32E8D94C-EAF2-4815-BA88-0361B3923CE6}" type="presParOf" srcId="{1F77D1AA-3944-4C50-B87C-0EA0B2159593}" destId="{3390B0D5-AE1A-4F2A-BB66-6CE85BAE12B8}" srcOrd="1" destOrd="0" presId="urn:microsoft.com/office/officeart/2005/8/layout/hProcess11"/>
    <dgm:cxn modelId="{E5FEA20F-C376-4CAB-9090-B147B3FFF8BA}" type="presParOf" srcId="{1F77D1AA-3944-4C50-B87C-0EA0B2159593}" destId="{24A5EF36-7D2C-449E-AB8A-E232740D425A}" srcOrd="2" destOrd="0" presId="urn:microsoft.com/office/officeart/2005/8/layout/hProcess11"/>
    <dgm:cxn modelId="{BAEC54F1-DF62-4634-BA6E-C80ACA14A6C7}" type="presParOf" srcId="{3EBEE75B-F854-49BE-8D44-C587FA288C70}" destId="{F6B4B428-775B-403F-A42F-644B4366259B}" srcOrd="3" destOrd="0" presId="urn:microsoft.com/office/officeart/2005/8/layout/hProcess11"/>
    <dgm:cxn modelId="{A74C61AA-5F74-4FB2-811D-A453993B943E}" type="presParOf" srcId="{3EBEE75B-F854-49BE-8D44-C587FA288C70}" destId="{13B9134F-C455-4BA9-A839-BBF4D9C3B562}" srcOrd="4" destOrd="0" presId="urn:microsoft.com/office/officeart/2005/8/layout/hProcess11"/>
    <dgm:cxn modelId="{50E91821-2EA6-497E-BAAE-2F6BF9DE43B8}" type="presParOf" srcId="{13B9134F-C455-4BA9-A839-BBF4D9C3B562}" destId="{AB7EF6B0-8311-4A2B-9782-76F6027EC317}" srcOrd="0" destOrd="0" presId="urn:microsoft.com/office/officeart/2005/8/layout/hProcess11"/>
    <dgm:cxn modelId="{CB7C972F-DCB6-4CAF-8749-5A44A1DB0D36}" type="presParOf" srcId="{13B9134F-C455-4BA9-A839-BBF4D9C3B562}" destId="{6127A24A-86B8-4753-A36D-94B3824E5DCE}" srcOrd="1" destOrd="0" presId="urn:microsoft.com/office/officeart/2005/8/layout/hProcess11"/>
    <dgm:cxn modelId="{905D0D13-FA63-4432-A018-4D28B2322636}" type="presParOf" srcId="{13B9134F-C455-4BA9-A839-BBF4D9C3B562}" destId="{1C8D49DC-E766-4026-9DE3-971B678C46EF}" srcOrd="2" destOrd="0" presId="urn:microsoft.com/office/officeart/2005/8/layout/hProcess11"/>
    <dgm:cxn modelId="{0DDE8485-4B82-4EEC-8991-20A402157FE7}" type="presParOf" srcId="{3EBEE75B-F854-49BE-8D44-C587FA288C70}" destId="{BCB69AE6-298E-4DEA-914D-EE15939F342E}" srcOrd="5" destOrd="0" presId="urn:microsoft.com/office/officeart/2005/8/layout/hProcess11"/>
    <dgm:cxn modelId="{49A6E33C-A35F-4B8F-89F5-0A4A46E5FA1E}" type="presParOf" srcId="{3EBEE75B-F854-49BE-8D44-C587FA288C70}" destId="{16B019E1-9654-4D9C-AE79-B18602324D8B}" srcOrd="6" destOrd="0" presId="urn:microsoft.com/office/officeart/2005/8/layout/hProcess11"/>
    <dgm:cxn modelId="{F834C720-E0F1-4E59-A535-1E59DA365CAB}" type="presParOf" srcId="{16B019E1-9654-4D9C-AE79-B18602324D8B}" destId="{42CB6A0C-9D4D-4270-88D8-F3F1DA46DAD1}" srcOrd="0" destOrd="0" presId="urn:microsoft.com/office/officeart/2005/8/layout/hProcess11"/>
    <dgm:cxn modelId="{A6EDA0C1-EABF-45E6-BD6B-EDBBE5CB2064}" type="presParOf" srcId="{16B019E1-9654-4D9C-AE79-B18602324D8B}" destId="{EE50FC0A-1800-4B55-A6F5-CD88882CD84D}" srcOrd="1" destOrd="0" presId="urn:microsoft.com/office/officeart/2005/8/layout/hProcess11"/>
    <dgm:cxn modelId="{A26DD204-4E31-4744-8C58-F3039F7B873D}" type="presParOf" srcId="{16B019E1-9654-4D9C-AE79-B18602324D8B}" destId="{B5B4FA11-279F-4F53-80EA-2CA314D6A882}" srcOrd="2" destOrd="0" presId="urn:microsoft.com/office/officeart/2005/8/layout/hProcess11"/>
    <dgm:cxn modelId="{A7E18481-4597-45EE-8223-ED02AB086D21}" type="presParOf" srcId="{3EBEE75B-F854-49BE-8D44-C587FA288C70}" destId="{2228F9C4-ECF0-46CB-BD59-8182ED9C1503}" srcOrd="7" destOrd="0" presId="urn:microsoft.com/office/officeart/2005/8/layout/hProcess11"/>
    <dgm:cxn modelId="{66269B02-74D8-45A3-99D2-A3D740E4BB16}" type="presParOf" srcId="{3EBEE75B-F854-49BE-8D44-C587FA288C70}" destId="{AE936BCA-8BFB-4ACE-91E1-69A2827573B5}" srcOrd="8" destOrd="0" presId="urn:microsoft.com/office/officeart/2005/8/layout/hProcess11"/>
    <dgm:cxn modelId="{E065D7F1-85CE-42A4-BC3B-34ADF917D30F}" type="presParOf" srcId="{AE936BCA-8BFB-4ACE-91E1-69A2827573B5}" destId="{12962CA2-D647-49BD-81FC-E786EBED1DED}" srcOrd="0" destOrd="0" presId="urn:microsoft.com/office/officeart/2005/8/layout/hProcess11"/>
    <dgm:cxn modelId="{9B1C88CE-3938-4A82-B0E2-D22C53D86573}" type="presParOf" srcId="{AE936BCA-8BFB-4ACE-91E1-69A2827573B5}" destId="{56D082C5-8BA8-46CA-814D-30BD0AEEB51B}" srcOrd="1" destOrd="0" presId="urn:microsoft.com/office/officeart/2005/8/layout/hProcess11"/>
    <dgm:cxn modelId="{2E5D0D1F-E6ED-46D1-B578-138CCF8925D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t>06.12.2015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Team</a:t>
            </a:r>
            <a:r>
              <a:rPr lang="de-DE" baseline="0" dirty="0" smtClean="0"/>
              <a:t> 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testen</a:t>
            </a: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</a:t>
            </a:r>
            <a:r>
              <a:rPr lang="de-DE" baseline="0" dirty="0" smtClean="0"/>
              <a:t>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</a:t>
            </a:r>
            <a:r>
              <a:rPr lang="de-DE" baseline="0" dirty="0" err="1" smtClean="0"/>
              <a:t>Entwiclung</a:t>
            </a:r>
            <a:r>
              <a:rPr lang="de-DE" baseline="0" dirty="0" smtClean="0"/>
              <a:t> 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für 2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	verteilte 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65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Struktur</a:t>
            </a:r>
            <a:r>
              <a:rPr lang="de-DE" baseline="0" dirty="0" smtClean="0"/>
              <a:t> der Modelle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File enthält Eigenschaften der aufgenommenen Datei und vererbt Eigenschaften an Picture / Video File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User enthält sämtliche Informationen über den User</a:t>
            </a:r>
          </a:p>
          <a:p>
            <a:endParaRPr lang="de-DE" baseline="0" dirty="0" smtClean="0"/>
          </a:p>
          <a:p>
            <a:r>
              <a:rPr lang="de-DE" baseline="0" dirty="0" smtClean="0"/>
              <a:t>Message ist 0 erfolgreich, Rest nicht, und nähere Beschreibungen der Message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User </a:t>
            </a:r>
            <a:r>
              <a:rPr lang="de-DE" baseline="0" dirty="0" err="1" smtClean="0"/>
              <a:t>Permission</a:t>
            </a:r>
            <a:r>
              <a:rPr lang="de-DE" baseline="0" dirty="0" smtClean="0"/>
              <a:t>, was darf der jeweilige User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errorLog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6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Settings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einer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View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 und besitzt zusätzlich </a:t>
            </a:r>
            <a:r>
              <a:rPr lang="de-DE" baseline="0" dirty="0" err="1" smtClean="0"/>
              <a:t>Fragement</a:t>
            </a:r>
            <a:r>
              <a:rPr lang="de-DE" baseline="0" dirty="0" smtClean="0"/>
              <a:t>, welche für die verschiedenen Einstellungen gesetzt sind.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 Klasse ist mit der </a:t>
            </a:r>
            <a:r>
              <a:rPr lang="de-DE" baseline="0" dirty="0" err="1" smtClean="0"/>
              <a:t>ServerConnection</a:t>
            </a:r>
            <a:r>
              <a:rPr lang="de-DE" baseline="0" dirty="0" smtClean="0"/>
              <a:t> verbunden, welche sich wiederum zum </a:t>
            </a:r>
            <a:r>
              <a:rPr lang="de-DE" baseline="0" smtClean="0"/>
              <a:t>Backend verbindet.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62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 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???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an die Datenbank 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in verschiedene Modelle aufgeteilt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Dataprovider Zugriff auf die Modelle</a:t>
            </a:r>
          </a:p>
          <a:p>
            <a:pPr marL="685800" lvl="1" indent="-228600">
              <a:buAutoNum type="arabicPeriod"/>
            </a:pPr>
            <a:r>
              <a:rPr lang="de-DE" baseline="0" dirty="0" smtClean="0"/>
              <a:t>Dataprovider </a:t>
            </a:r>
            <a:r>
              <a:rPr lang="de-DE" baseline="0" dirty="0" err="1" smtClean="0"/>
              <a:t>Androird</a:t>
            </a:r>
            <a:r>
              <a:rPr lang="de-DE" baseline="0" dirty="0" smtClean="0"/>
              <a:t> App </a:t>
            </a:r>
            <a:r>
              <a:rPr lang="de-DE" baseline="0" dirty="0" smtClean="0">
                <a:sym typeface="Wingdings" panose="05000000000000000000" pitchFamily="2" charset="2"/>
              </a:rPr>
              <a:t> ändern von Einstellungen</a:t>
            </a:r>
          </a:p>
          <a:p>
            <a:pPr marL="685800" lvl="1" indent="-228600">
              <a:buAutoNum type="arabicPeriod"/>
            </a:pPr>
            <a:r>
              <a:rPr lang="de-DE" baseline="0" dirty="0" smtClean="0">
                <a:sym typeface="Wingdings" panose="05000000000000000000" pitchFamily="2" charset="2"/>
              </a:rPr>
              <a:t>Dataprovider 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  <a:p>
            <a:pPr marL="685800" lvl="1" indent="-228600">
              <a:buAutoNum type="arabicPeriod"/>
            </a:pP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Darstellung der Daten über die verschiedenen Views</a:t>
            </a:r>
          </a:p>
          <a:p>
            <a:pPr marL="228600" indent="-228600">
              <a:buAutoNum type="arabicPeriod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6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6" y="5719092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340769"/>
            <a:ext cx="5920641" cy="4961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5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6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1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6" y="0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7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6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6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83" y="1268413"/>
            <a:ext cx="5421834" cy="4824412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0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3661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0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604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56792"/>
            <a:ext cx="4968552" cy="4108197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1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820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1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2145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8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Testumgebung</a:t>
            </a:r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MVC-Patterns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3" y="6597352"/>
            <a:ext cx="2412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Aufgabenstellung / Vision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9597"/>
            <a:ext cx="8229600" cy="286204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6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403</Words>
  <Application>Microsoft Office PowerPoint</Application>
  <PresentationFormat>Bildschirmpräsentation (4:3)</PresentationFormat>
  <Paragraphs>189</Paragraphs>
  <Slides>18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Modul</vt:lpstr>
      <vt:lpstr>Unveiled Fight against injustice straightaway</vt:lpstr>
      <vt:lpstr>Aufteilung</vt:lpstr>
      <vt:lpstr>Gliederung</vt:lpstr>
      <vt:lpstr>Einleitung</vt:lpstr>
      <vt:lpstr>Vision</vt:lpstr>
      <vt:lpstr>Anforderungen</vt:lpstr>
      <vt:lpstr>Rahmenbedingungen</vt:lpstr>
      <vt:lpstr>Projektplanung</vt:lpstr>
      <vt:lpstr>Projektteam und Verantwortungen</vt:lpstr>
      <vt:lpstr>Langzeitplanung</vt:lpstr>
      <vt:lpstr>Iterationsplanung</vt:lpstr>
      <vt:lpstr>Konfiguration</vt:lpstr>
      <vt:lpstr>Umsetzung</vt:lpstr>
      <vt:lpstr>MVC - Patterns</vt:lpstr>
      <vt:lpstr>MVC - Patterns</vt:lpstr>
      <vt:lpstr>Client - Server Aufteilung</vt:lpstr>
      <vt:lpstr>Demo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Fabian</cp:lastModifiedBy>
  <cp:revision>33</cp:revision>
  <dcterms:created xsi:type="dcterms:W3CDTF">2015-12-05T14:25:02Z</dcterms:created>
  <dcterms:modified xsi:type="dcterms:W3CDTF">2015-12-06T16:08:01Z</dcterms:modified>
</cp:coreProperties>
</file>