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59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71" autoAdjust="0"/>
  </p:normalViewPr>
  <p:slideViewPr>
    <p:cSldViewPr>
      <p:cViewPr varScale="1">
        <p:scale>
          <a:sx n="88" d="100"/>
          <a:sy n="88" d="100"/>
        </p:scale>
        <p:origin x="-96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1EE4F3-683C-4511-97B7-5A8AFC250124}" type="doc">
      <dgm:prSet loTypeId="urn:microsoft.com/office/officeart/2005/8/layout/hierarchy4" loCatId="relationship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3DB350D3-D070-480F-A373-2BAFDB8195B7}">
      <dgm:prSet phldrT="[Text]" custT="1"/>
      <dgm:spPr/>
      <dgm:t>
        <a:bodyPr/>
        <a:lstStyle/>
        <a:p>
          <a:r>
            <a:rPr lang="en-US" sz="4000" noProof="0" smtClean="0"/>
            <a:t>Elements of Design Patterns</a:t>
          </a:r>
          <a:endParaRPr lang="en-US" sz="4000" noProof="0"/>
        </a:p>
      </dgm:t>
    </dgm:pt>
    <dgm:pt modelId="{2D1DC300-F403-420B-B98B-25608F872BA7}" type="parTrans" cxnId="{92FC7C5E-60EE-459E-A0C8-1F1094696FA3}">
      <dgm:prSet/>
      <dgm:spPr/>
      <dgm:t>
        <a:bodyPr/>
        <a:lstStyle/>
        <a:p>
          <a:endParaRPr lang="en-US" noProof="0"/>
        </a:p>
      </dgm:t>
    </dgm:pt>
    <dgm:pt modelId="{6776375E-0591-4859-BF70-70996AC991A0}" type="sibTrans" cxnId="{92FC7C5E-60EE-459E-A0C8-1F1094696FA3}">
      <dgm:prSet/>
      <dgm:spPr/>
      <dgm:t>
        <a:bodyPr/>
        <a:lstStyle/>
        <a:p>
          <a:endParaRPr lang="en-US" noProof="0"/>
        </a:p>
      </dgm:t>
    </dgm:pt>
    <dgm:pt modelId="{D4C102DC-AD37-47CD-BB99-2F2A33D5F8E2}">
      <dgm:prSet phldrT="[Text]"/>
      <dgm:spPr/>
      <dgm:t>
        <a:bodyPr/>
        <a:lstStyle/>
        <a:p>
          <a:r>
            <a:rPr lang="en-US" noProof="0" smtClean="0"/>
            <a:t>Name</a:t>
          </a:r>
          <a:endParaRPr lang="en-US" noProof="0"/>
        </a:p>
      </dgm:t>
    </dgm:pt>
    <dgm:pt modelId="{D087E2CD-E01A-4DDF-B88E-B9657999E0A8}" type="parTrans" cxnId="{1CB1A071-F6F7-4ECD-81CA-0D6CA5C5D7CC}">
      <dgm:prSet/>
      <dgm:spPr/>
      <dgm:t>
        <a:bodyPr/>
        <a:lstStyle/>
        <a:p>
          <a:endParaRPr lang="en-US" noProof="0"/>
        </a:p>
      </dgm:t>
    </dgm:pt>
    <dgm:pt modelId="{492721F1-4A27-4F1A-B1B2-79454EDF10AB}" type="sibTrans" cxnId="{1CB1A071-F6F7-4ECD-81CA-0D6CA5C5D7CC}">
      <dgm:prSet/>
      <dgm:spPr/>
      <dgm:t>
        <a:bodyPr/>
        <a:lstStyle/>
        <a:p>
          <a:endParaRPr lang="en-US" noProof="0"/>
        </a:p>
      </dgm:t>
    </dgm:pt>
    <dgm:pt modelId="{2C806EE0-B478-44C0-9427-EA8DDCA8C682}">
      <dgm:prSet phldrT="[Text]" custT="1"/>
      <dgm:spPr/>
      <dgm:t>
        <a:bodyPr/>
        <a:lstStyle/>
        <a:p>
          <a:r>
            <a:rPr lang="en-US" sz="1200" noProof="0" smtClean="0"/>
            <a:t>Vocabulary to talk about</a:t>
          </a:r>
          <a:endParaRPr lang="en-US" sz="1200" noProof="0"/>
        </a:p>
      </dgm:t>
    </dgm:pt>
    <dgm:pt modelId="{2BD4FD85-5432-429F-8C16-DB1A5BD8EEA1}" type="parTrans" cxnId="{42DF3BD6-08EE-4095-A7DD-E8DAB93B33F8}">
      <dgm:prSet/>
      <dgm:spPr/>
      <dgm:t>
        <a:bodyPr/>
        <a:lstStyle/>
        <a:p>
          <a:endParaRPr lang="en-US" noProof="0"/>
        </a:p>
      </dgm:t>
    </dgm:pt>
    <dgm:pt modelId="{495B064B-7FF4-4FC4-9CBF-4B6A4EF4C0A2}" type="sibTrans" cxnId="{42DF3BD6-08EE-4095-A7DD-E8DAB93B33F8}">
      <dgm:prSet/>
      <dgm:spPr/>
      <dgm:t>
        <a:bodyPr/>
        <a:lstStyle/>
        <a:p>
          <a:endParaRPr lang="en-US" noProof="0"/>
        </a:p>
      </dgm:t>
    </dgm:pt>
    <dgm:pt modelId="{BC5556E5-78C6-42FF-8133-53FBDA12667C}">
      <dgm:prSet phldrT="[Text]"/>
      <dgm:spPr/>
      <dgm:t>
        <a:bodyPr/>
        <a:lstStyle/>
        <a:p>
          <a:r>
            <a:rPr lang="en-US" noProof="0" smtClean="0"/>
            <a:t>Problem</a:t>
          </a:r>
          <a:endParaRPr lang="en-US" noProof="0"/>
        </a:p>
      </dgm:t>
    </dgm:pt>
    <dgm:pt modelId="{F64956ED-9D47-49EA-B7F0-D36FABF16590}" type="parTrans" cxnId="{7C0F0020-F059-4C2C-BC71-39E453B306E7}">
      <dgm:prSet/>
      <dgm:spPr/>
      <dgm:t>
        <a:bodyPr/>
        <a:lstStyle/>
        <a:p>
          <a:endParaRPr lang="en-US" noProof="0"/>
        </a:p>
      </dgm:t>
    </dgm:pt>
    <dgm:pt modelId="{7F9BDBAF-34EE-43C0-A98A-9A5C9599DCF8}" type="sibTrans" cxnId="{7C0F0020-F059-4C2C-BC71-39E453B306E7}">
      <dgm:prSet/>
      <dgm:spPr/>
      <dgm:t>
        <a:bodyPr/>
        <a:lstStyle/>
        <a:p>
          <a:endParaRPr lang="en-US" noProof="0"/>
        </a:p>
      </dgm:t>
    </dgm:pt>
    <dgm:pt modelId="{9B2681F0-B283-4747-8214-1C90EE3D9836}">
      <dgm:prSet phldrT="[Text]" custT="1"/>
      <dgm:spPr/>
      <dgm:t>
        <a:bodyPr/>
        <a:lstStyle/>
        <a:p>
          <a:r>
            <a:rPr lang="en-US" sz="1200" noProof="0" smtClean="0"/>
            <a:t>When to apply the pattern</a:t>
          </a:r>
          <a:endParaRPr lang="en-US" sz="1200" noProof="0"/>
        </a:p>
      </dgm:t>
    </dgm:pt>
    <dgm:pt modelId="{CF761C0A-748C-49B7-B8C6-B48C03590FDD}" type="parTrans" cxnId="{066D888D-2D39-4B27-B8D3-5FA36793FFF3}">
      <dgm:prSet/>
      <dgm:spPr/>
      <dgm:t>
        <a:bodyPr/>
        <a:lstStyle/>
        <a:p>
          <a:endParaRPr lang="en-US" noProof="0"/>
        </a:p>
      </dgm:t>
    </dgm:pt>
    <dgm:pt modelId="{53E454C6-E1B2-44C9-9F81-B362D08A9553}" type="sibTrans" cxnId="{066D888D-2D39-4B27-B8D3-5FA36793FFF3}">
      <dgm:prSet/>
      <dgm:spPr/>
      <dgm:t>
        <a:bodyPr/>
        <a:lstStyle/>
        <a:p>
          <a:endParaRPr lang="en-US" noProof="0"/>
        </a:p>
      </dgm:t>
    </dgm:pt>
    <dgm:pt modelId="{B31ECDD2-BAC2-402E-95D3-7DFF626F9D9D}">
      <dgm:prSet phldrT="[Text]"/>
      <dgm:spPr/>
      <dgm:t>
        <a:bodyPr/>
        <a:lstStyle/>
        <a:p>
          <a:r>
            <a:rPr lang="en-US" noProof="0" smtClean="0"/>
            <a:t>Solution</a:t>
          </a:r>
          <a:endParaRPr lang="en-US" noProof="0"/>
        </a:p>
      </dgm:t>
    </dgm:pt>
    <dgm:pt modelId="{17EF6E3D-3027-4F7F-A679-17A3AA43122A}" type="parTrans" cxnId="{B1144B41-E2E2-44D4-A4DE-4F61157D8699}">
      <dgm:prSet/>
      <dgm:spPr/>
      <dgm:t>
        <a:bodyPr/>
        <a:lstStyle/>
        <a:p>
          <a:endParaRPr lang="en-US" noProof="0"/>
        </a:p>
      </dgm:t>
    </dgm:pt>
    <dgm:pt modelId="{95586543-D5F0-462E-9F46-1788F9D111DB}" type="sibTrans" cxnId="{B1144B41-E2E2-44D4-A4DE-4F61157D8699}">
      <dgm:prSet/>
      <dgm:spPr/>
      <dgm:t>
        <a:bodyPr/>
        <a:lstStyle/>
        <a:p>
          <a:endParaRPr lang="en-US" noProof="0"/>
        </a:p>
      </dgm:t>
    </dgm:pt>
    <dgm:pt modelId="{2B7D9824-AF88-4392-A5DC-CA3C07DC9C6C}">
      <dgm:prSet phldrT="[Text]"/>
      <dgm:spPr/>
      <dgm:t>
        <a:bodyPr/>
        <a:lstStyle/>
        <a:p>
          <a:r>
            <a:rPr lang="en-US" noProof="0" smtClean="0"/>
            <a:t>Consequences</a:t>
          </a:r>
          <a:endParaRPr lang="en-US" noProof="0"/>
        </a:p>
      </dgm:t>
    </dgm:pt>
    <dgm:pt modelId="{78A8D7E4-85C5-4B4B-AF3D-7C31D5E78903}" type="parTrans" cxnId="{059433E4-3C75-4303-A55F-6827AAF3F221}">
      <dgm:prSet/>
      <dgm:spPr/>
      <dgm:t>
        <a:bodyPr/>
        <a:lstStyle/>
        <a:p>
          <a:endParaRPr lang="en-US" noProof="0"/>
        </a:p>
      </dgm:t>
    </dgm:pt>
    <dgm:pt modelId="{124BBBDD-5460-46E3-9CE7-A595C3860981}" type="sibTrans" cxnId="{059433E4-3C75-4303-A55F-6827AAF3F221}">
      <dgm:prSet/>
      <dgm:spPr/>
      <dgm:t>
        <a:bodyPr/>
        <a:lstStyle/>
        <a:p>
          <a:endParaRPr lang="en-US" noProof="0"/>
        </a:p>
      </dgm:t>
    </dgm:pt>
    <dgm:pt modelId="{FF649322-2DE1-4D80-8160-739B3E351948}">
      <dgm:prSet phldrT="[Text]" custT="1"/>
      <dgm:spPr/>
      <dgm:t>
        <a:bodyPr/>
        <a:lstStyle/>
        <a:p>
          <a:r>
            <a:rPr lang="en-US" sz="1200" noProof="0" smtClean="0"/>
            <a:t>Abstract description of a design problem</a:t>
          </a:r>
          <a:endParaRPr lang="en-US" sz="1200" noProof="0"/>
        </a:p>
      </dgm:t>
    </dgm:pt>
    <dgm:pt modelId="{70B9557A-6C63-4E64-9847-B45B9FC1EB8E}" type="parTrans" cxnId="{B05D0EAE-2B3A-4941-A82B-7CEFBDCECEED}">
      <dgm:prSet/>
      <dgm:spPr/>
      <dgm:t>
        <a:bodyPr/>
        <a:lstStyle/>
        <a:p>
          <a:endParaRPr lang="en-US" noProof="0"/>
        </a:p>
      </dgm:t>
    </dgm:pt>
    <dgm:pt modelId="{25CE3E1B-7706-4B01-A873-1789FA5F1DCE}" type="sibTrans" cxnId="{B05D0EAE-2B3A-4941-A82B-7CEFBDCECEED}">
      <dgm:prSet/>
      <dgm:spPr/>
      <dgm:t>
        <a:bodyPr/>
        <a:lstStyle/>
        <a:p>
          <a:endParaRPr lang="en-US" noProof="0"/>
        </a:p>
      </dgm:t>
    </dgm:pt>
    <dgm:pt modelId="{16234E93-217B-4CEB-84B0-8ADBB9E4ED0C}">
      <dgm:prSet phldrT="[Text]" custT="1"/>
      <dgm:spPr/>
      <dgm:t>
        <a:bodyPr/>
        <a:lstStyle/>
        <a:p>
          <a:r>
            <a:rPr lang="en-US" sz="1200" noProof="0" smtClean="0"/>
            <a:t>Results</a:t>
          </a:r>
          <a:endParaRPr lang="en-US" sz="1200" noProof="0"/>
        </a:p>
      </dgm:t>
    </dgm:pt>
    <dgm:pt modelId="{8751D7D2-2B15-4279-B342-120CB1E8C90A}" type="parTrans" cxnId="{C3F02D59-3FE4-43B0-B41C-8C6380D340A1}">
      <dgm:prSet/>
      <dgm:spPr/>
      <dgm:t>
        <a:bodyPr/>
        <a:lstStyle/>
        <a:p>
          <a:endParaRPr lang="en-US" noProof="0"/>
        </a:p>
      </dgm:t>
    </dgm:pt>
    <dgm:pt modelId="{337C8003-9029-44E8-9208-3240A19AEF93}" type="sibTrans" cxnId="{C3F02D59-3FE4-43B0-B41C-8C6380D340A1}">
      <dgm:prSet/>
      <dgm:spPr/>
      <dgm:t>
        <a:bodyPr/>
        <a:lstStyle/>
        <a:p>
          <a:endParaRPr lang="en-US" noProof="0"/>
        </a:p>
      </dgm:t>
    </dgm:pt>
    <dgm:pt modelId="{75D6605A-996E-4493-B95D-8FE91191D101}">
      <dgm:prSet phldrT="[Text]" custT="1"/>
      <dgm:spPr/>
      <dgm:t>
        <a:bodyPr/>
        <a:lstStyle/>
        <a:p>
          <a:r>
            <a:rPr lang="en-US" sz="1200" noProof="0" smtClean="0"/>
            <a:t>Trade-offs</a:t>
          </a:r>
          <a:endParaRPr lang="en-US" sz="1200" noProof="0"/>
        </a:p>
      </dgm:t>
    </dgm:pt>
    <dgm:pt modelId="{44A58A14-40B6-44C9-AB78-3DB54266CA72}" type="parTrans" cxnId="{556D3E4B-3929-4A83-835F-0BFF07E1E196}">
      <dgm:prSet/>
      <dgm:spPr/>
      <dgm:t>
        <a:bodyPr/>
        <a:lstStyle/>
        <a:p>
          <a:endParaRPr lang="en-US" noProof="0"/>
        </a:p>
      </dgm:t>
    </dgm:pt>
    <dgm:pt modelId="{B3331910-407C-4824-A180-AAAF015EE304}" type="sibTrans" cxnId="{556D3E4B-3929-4A83-835F-0BFF07E1E196}">
      <dgm:prSet/>
      <dgm:spPr/>
      <dgm:t>
        <a:bodyPr/>
        <a:lstStyle/>
        <a:p>
          <a:endParaRPr lang="en-US" noProof="0"/>
        </a:p>
      </dgm:t>
    </dgm:pt>
    <dgm:pt modelId="{A856D2D8-9D8D-4099-B296-386A05A8AD39}">
      <dgm:prSet phldrT="[Text]" custT="1"/>
      <dgm:spPr/>
      <dgm:t>
        <a:bodyPr/>
        <a:lstStyle/>
        <a:p>
          <a:r>
            <a:rPr lang="en-US" sz="1200" noProof="0" smtClean="0"/>
            <a:t>Language / Implementation issues</a:t>
          </a:r>
          <a:endParaRPr lang="en-US" sz="1200" noProof="0"/>
        </a:p>
      </dgm:t>
    </dgm:pt>
    <dgm:pt modelId="{D451141E-7978-4B42-9B71-84DF73859511}" type="parTrans" cxnId="{01156F1A-82A7-47CF-B8CC-D3396956E48D}">
      <dgm:prSet/>
      <dgm:spPr/>
      <dgm:t>
        <a:bodyPr/>
        <a:lstStyle/>
        <a:p>
          <a:endParaRPr lang="en-US" noProof="0"/>
        </a:p>
      </dgm:t>
    </dgm:pt>
    <dgm:pt modelId="{2A88593D-82A9-43CB-A40E-28119D15DC4F}" type="sibTrans" cxnId="{01156F1A-82A7-47CF-B8CC-D3396956E48D}">
      <dgm:prSet/>
      <dgm:spPr/>
      <dgm:t>
        <a:bodyPr/>
        <a:lstStyle/>
        <a:p>
          <a:endParaRPr lang="en-US" noProof="0"/>
        </a:p>
      </dgm:t>
    </dgm:pt>
    <dgm:pt modelId="{C544CF65-64CD-4A43-9EDD-49C4F05D95D6}">
      <dgm:prSet phldrT="[Text]" custT="1"/>
      <dgm:spPr/>
      <dgm:t>
        <a:bodyPr/>
        <a:lstStyle/>
        <a:p>
          <a:r>
            <a:rPr lang="en-US" sz="1200" noProof="0" smtClean="0"/>
            <a:t>Problem description</a:t>
          </a:r>
          <a:endParaRPr lang="en-US" sz="1200" noProof="0"/>
        </a:p>
      </dgm:t>
    </dgm:pt>
    <dgm:pt modelId="{8543370B-46C1-4AEC-8D98-1F3D01220233}" type="parTrans" cxnId="{5B7B8394-E46F-4439-BE3D-F44B238BC2B3}">
      <dgm:prSet/>
      <dgm:spPr/>
      <dgm:t>
        <a:bodyPr/>
        <a:lstStyle/>
        <a:p>
          <a:endParaRPr lang="en-US" noProof="0"/>
        </a:p>
      </dgm:t>
    </dgm:pt>
    <dgm:pt modelId="{1D7B12A0-0894-42BD-92A5-1966DA310D65}" type="sibTrans" cxnId="{5B7B8394-E46F-4439-BE3D-F44B238BC2B3}">
      <dgm:prSet/>
      <dgm:spPr/>
      <dgm:t>
        <a:bodyPr/>
        <a:lstStyle/>
        <a:p>
          <a:endParaRPr lang="en-US" noProof="0"/>
        </a:p>
      </dgm:t>
    </dgm:pt>
    <dgm:pt modelId="{4CE6E755-3F9B-45F1-BDB2-661286C99B6A}">
      <dgm:prSet phldrT="[Text]" custT="1"/>
      <dgm:spPr/>
      <dgm:t>
        <a:bodyPr/>
        <a:lstStyle/>
        <a:p>
          <a:r>
            <a:rPr lang="en-US" sz="1200" noProof="0" smtClean="0"/>
            <a:t>How can the problem be solved</a:t>
          </a:r>
          <a:endParaRPr lang="en-US" sz="1200" noProof="0"/>
        </a:p>
      </dgm:t>
    </dgm:pt>
    <dgm:pt modelId="{250ECBA3-6F00-4C2B-AD51-7E9AA38481F2}" type="parTrans" cxnId="{8CA27C36-C6F5-485B-B9DC-E39908166013}">
      <dgm:prSet/>
      <dgm:spPr/>
      <dgm:t>
        <a:bodyPr/>
        <a:lstStyle/>
        <a:p>
          <a:endParaRPr lang="en-US" noProof="0"/>
        </a:p>
      </dgm:t>
    </dgm:pt>
    <dgm:pt modelId="{BD83B2C2-D3C2-4783-9D50-9A421480E391}" type="sibTrans" cxnId="{8CA27C36-C6F5-485B-B9DC-E39908166013}">
      <dgm:prSet/>
      <dgm:spPr/>
      <dgm:t>
        <a:bodyPr/>
        <a:lstStyle/>
        <a:p>
          <a:endParaRPr lang="en-US" noProof="0"/>
        </a:p>
      </dgm:t>
    </dgm:pt>
    <dgm:pt modelId="{5251050C-A92E-4690-B5D0-7A8370A08314}" type="pres">
      <dgm:prSet presAssocID="{A51EE4F3-683C-4511-97B7-5A8AFC25012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EB519A1-020E-4BE8-8E55-BC4880CDEBF6}" type="pres">
      <dgm:prSet presAssocID="{3DB350D3-D070-480F-A373-2BAFDB8195B7}" presName="vertOne" presStyleCnt="0"/>
      <dgm:spPr/>
    </dgm:pt>
    <dgm:pt modelId="{F1CA5073-1ECB-4B55-BDA4-AC7FC9CAF784}" type="pres">
      <dgm:prSet presAssocID="{3DB350D3-D070-480F-A373-2BAFDB8195B7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52A1FE6-7267-4C4F-A268-082AEE91A1BE}" type="pres">
      <dgm:prSet presAssocID="{3DB350D3-D070-480F-A373-2BAFDB8195B7}" presName="parTransOne" presStyleCnt="0"/>
      <dgm:spPr/>
    </dgm:pt>
    <dgm:pt modelId="{90ED7BCE-CBC5-4E62-9A90-48F9804EDAB6}" type="pres">
      <dgm:prSet presAssocID="{3DB350D3-D070-480F-A373-2BAFDB8195B7}" presName="horzOne" presStyleCnt="0"/>
      <dgm:spPr/>
    </dgm:pt>
    <dgm:pt modelId="{995BA360-D4D8-4991-9DCD-C51802A7B859}" type="pres">
      <dgm:prSet presAssocID="{D4C102DC-AD37-47CD-BB99-2F2A33D5F8E2}" presName="vertTwo" presStyleCnt="0"/>
      <dgm:spPr/>
    </dgm:pt>
    <dgm:pt modelId="{83E83D5C-94AD-4C1C-8EA7-CB61019CDFD5}" type="pres">
      <dgm:prSet presAssocID="{D4C102DC-AD37-47CD-BB99-2F2A33D5F8E2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A78EC5E-D685-4ECF-8089-7AF70F8AD813}" type="pres">
      <dgm:prSet presAssocID="{D4C102DC-AD37-47CD-BB99-2F2A33D5F8E2}" presName="parTransTwo" presStyleCnt="0"/>
      <dgm:spPr/>
    </dgm:pt>
    <dgm:pt modelId="{98BE0C50-BAEF-4C23-A19D-59AC2B758EBA}" type="pres">
      <dgm:prSet presAssocID="{D4C102DC-AD37-47CD-BB99-2F2A33D5F8E2}" presName="horzTwo" presStyleCnt="0"/>
      <dgm:spPr/>
    </dgm:pt>
    <dgm:pt modelId="{BBC9A9A3-0E55-42E3-BC22-5F204277CA84}" type="pres">
      <dgm:prSet presAssocID="{2C806EE0-B478-44C0-9427-EA8DDCA8C682}" presName="vertThree" presStyleCnt="0"/>
      <dgm:spPr/>
    </dgm:pt>
    <dgm:pt modelId="{029DDB1F-127D-407C-ACD5-D5BB1741BCD4}" type="pres">
      <dgm:prSet presAssocID="{2C806EE0-B478-44C0-9427-EA8DDCA8C682}" presName="txThree" presStyleLbl="node3" presStyleIdx="0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5197670-ED07-44D7-98C2-CE5421BE51CE}" type="pres">
      <dgm:prSet presAssocID="{2C806EE0-B478-44C0-9427-EA8DDCA8C682}" presName="horzThree" presStyleCnt="0"/>
      <dgm:spPr/>
    </dgm:pt>
    <dgm:pt modelId="{837CB4A4-CE37-442C-8360-BF81D050F009}" type="pres">
      <dgm:prSet presAssocID="{492721F1-4A27-4F1A-B1B2-79454EDF10AB}" presName="sibSpaceTwo" presStyleCnt="0"/>
      <dgm:spPr/>
    </dgm:pt>
    <dgm:pt modelId="{5196E8C5-F408-4BA8-9EFF-504DF41305EF}" type="pres">
      <dgm:prSet presAssocID="{BC5556E5-78C6-42FF-8133-53FBDA12667C}" presName="vertTwo" presStyleCnt="0"/>
      <dgm:spPr/>
    </dgm:pt>
    <dgm:pt modelId="{D5B63C8F-BC39-4519-BC71-B79549B4A2B4}" type="pres">
      <dgm:prSet presAssocID="{BC5556E5-78C6-42FF-8133-53FBDA12667C}" presName="txTwo" presStyleLbl="node2" presStyleIdx="1" presStyleCnt="4">
        <dgm:presLayoutVars>
          <dgm:chPref val="3"/>
        </dgm:presLayoutVars>
      </dgm:prSet>
      <dgm:spPr/>
    </dgm:pt>
    <dgm:pt modelId="{D5B28350-5163-4DE1-8B18-D386672054F7}" type="pres">
      <dgm:prSet presAssocID="{BC5556E5-78C6-42FF-8133-53FBDA12667C}" presName="parTransTwo" presStyleCnt="0"/>
      <dgm:spPr/>
    </dgm:pt>
    <dgm:pt modelId="{702DB656-C9F0-4138-927F-DD0ACEF06D46}" type="pres">
      <dgm:prSet presAssocID="{BC5556E5-78C6-42FF-8133-53FBDA12667C}" presName="horzTwo" presStyleCnt="0"/>
      <dgm:spPr/>
    </dgm:pt>
    <dgm:pt modelId="{091481D4-3740-4614-A1D0-BC8C55C0043F}" type="pres">
      <dgm:prSet presAssocID="{9B2681F0-B283-4747-8214-1C90EE3D9836}" presName="vertThree" presStyleCnt="0"/>
      <dgm:spPr/>
    </dgm:pt>
    <dgm:pt modelId="{67A03939-BD22-4529-B0AD-114986C6EE11}" type="pres">
      <dgm:prSet presAssocID="{9B2681F0-B283-4747-8214-1C90EE3D9836}" presName="txThree" presStyleLbl="node3" presStyleIdx="1" presStyleCnt="8" custScaleY="67628">
        <dgm:presLayoutVars>
          <dgm:chPref val="3"/>
        </dgm:presLayoutVars>
      </dgm:prSet>
      <dgm:spPr/>
    </dgm:pt>
    <dgm:pt modelId="{BCD91C8B-2DB5-461F-A5DF-DC576CB6BA37}" type="pres">
      <dgm:prSet presAssocID="{9B2681F0-B283-4747-8214-1C90EE3D9836}" presName="horzThree" presStyleCnt="0"/>
      <dgm:spPr/>
    </dgm:pt>
    <dgm:pt modelId="{08D027EA-12AB-4EDB-8531-F499CFBF3004}" type="pres">
      <dgm:prSet presAssocID="{53E454C6-E1B2-44C9-9F81-B362D08A9553}" presName="sibSpaceThree" presStyleCnt="0"/>
      <dgm:spPr/>
    </dgm:pt>
    <dgm:pt modelId="{50217622-81D9-47CA-AA68-FE13800FAB49}" type="pres">
      <dgm:prSet presAssocID="{C544CF65-64CD-4A43-9EDD-49C4F05D95D6}" presName="vertThree" presStyleCnt="0"/>
      <dgm:spPr/>
    </dgm:pt>
    <dgm:pt modelId="{6F57AA7E-BF37-4B9B-9AA7-E2D287BB939D}" type="pres">
      <dgm:prSet presAssocID="{C544CF65-64CD-4A43-9EDD-49C4F05D95D6}" presName="txThree" presStyleLbl="node3" presStyleIdx="2" presStyleCnt="8" custScaleY="66993">
        <dgm:presLayoutVars>
          <dgm:chPref val="3"/>
        </dgm:presLayoutVars>
      </dgm:prSet>
      <dgm:spPr/>
    </dgm:pt>
    <dgm:pt modelId="{5FD0FB13-4740-44A4-B45C-92831C509C2A}" type="pres">
      <dgm:prSet presAssocID="{C544CF65-64CD-4A43-9EDD-49C4F05D95D6}" presName="horzThree" presStyleCnt="0"/>
      <dgm:spPr/>
    </dgm:pt>
    <dgm:pt modelId="{DF8F16B4-9FA2-4DB1-9206-98F8AF2E2CC6}" type="pres">
      <dgm:prSet presAssocID="{7F9BDBAF-34EE-43C0-A98A-9A5C9599DCF8}" presName="sibSpaceTwo" presStyleCnt="0"/>
      <dgm:spPr/>
    </dgm:pt>
    <dgm:pt modelId="{B71465F4-49D3-48B3-8BE7-CFEE94E2BB69}" type="pres">
      <dgm:prSet presAssocID="{B31ECDD2-BAC2-402E-95D3-7DFF626F9D9D}" presName="vertTwo" presStyleCnt="0"/>
      <dgm:spPr/>
    </dgm:pt>
    <dgm:pt modelId="{9E464E03-ADCA-4ED8-AEB1-693D4142908E}" type="pres">
      <dgm:prSet presAssocID="{B31ECDD2-BAC2-402E-95D3-7DFF626F9D9D}" presName="txTwo" presStyleLbl="node2" presStyleIdx="2" presStyleCnt="4">
        <dgm:presLayoutVars>
          <dgm:chPref val="3"/>
        </dgm:presLayoutVars>
      </dgm:prSet>
      <dgm:spPr/>
    </dgm:pt>
    <dgm:pt modelId="{2C64EE96-B7CC-4955-A1D6-AEF4DFCC73FB}" type="pres">
      <dgm:prSet presAssocID="{B31ECDD2-BAC2-402E-95D3-7DFF626F9D9D}" presName="parTransTwo" presStyleCnt="0"/>
      <dgm:spPr/>
    </dgm:pt>
    <dgm:pt modelId="{7C1AFB78-33A7-4655-8DEF-515F7FB5E33C}" type="pres">
      <dgm:prSet presAssocID="{B31ECDD2-BAC2-402E-95D3-7DFF626F9D9D}" presName="horzTwo" presStyleCnt="0"/>
      <dgm:spPr/>
    </dgm:pt>
    <dgm:pt modelId="{4540A9FE-3BEF-425B-9853-0300B53C1C3D}" type="pres">
      <dgm:prSet presAssocID="{FF649322-2DE1-4D80-8160-739B3E351948}" presName="vertThree" presStyleCnt="0"/>
      <dgm:spPr/>
    </dgm:pt>
    <dgm:pt modelId="{7C68D11E-6D6C-4154-9052-DAA5FAB04448}" type="pres">
      <dgm:prSet presAssocID="{FF649322-2DE1-4D80-8160-739B3E351948}" presName="txThree" presStyleLbl="node3" presStyleIdx="3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EBC3550-0B56-4828-AE7D-A8512EE9C28B}" type="pres">
      <dgm:prSet presAssocID="{FF649322-2DE1-4D80-8160-739B3E351948}" presName="horzThree" presStyleCnt="0"/>
      <dgm:spPr/>
    </dgm:pt>
    <dgm:pt modelId="{C3E403CF-4D66-44DE-9DA6-B89EE4EB9B99}" type="pres">
      <dgm:prSet presAssocID="{25CE3E1B-7706-4B01-A873-1789FA5F1DCE}" presName="sibSpaceThree" presStyleCnt="0"/>
      <dgm:spPr/>
    </dgm:pt>
    <dgm:pt modelId="{EA477DCC-A942-4F58-98B4-6F9D0F313813}" type="pres">
      <dgm:prSet presAssocID="{4CE6E755-3F9B-45F1-BDB2-661286C99B6A}" presName="vertThree" presStyleCnt="0"/>
      <dgm:spPr/>
    </dgm:pt>
    <dgm:pt modelId="{012E50F3-EDE5-444B-A931-0C64AB72CD04}" type="pres">
      <dgm:prSet presAssocID="{4CE6E755-3F9B-45F1-BDB2-661286C99B6A}" presName="txThree" presStyleLbl="node3" presStyleIdx="4" presStyleCnt="8" custScaleY="6949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2A7FA7D-6EB7-4C02-8F78-E4017002EE37}" type="pres">
      <dgm:prSet presAssocID="{4CE6E755-3F9B-45F1-BDB2-661286C99B6A}" presName="horzThree" presStyleCnt="0"/>
      <dgm:spPr/>
    </dgm:pt>
    <dgm:pt modelId="{403D7FDD-531F-45FF-A859-0C9524BB6853}" type="pres">
      <dgm:prSet presAssocID="{95586543-D5F0-462E-9F46-1788F9D111DB}" presName="sibSpaceTwo" presStyleCnt="0"/>
      <dgm:spPr/>
    </dgm:pt>
    <dgm:pt modelId="{54B54D12-BC78-461E-800A-C2998901D111}" type="pres">
      <dgm:prSet presAssocID="{2B7D9824-AF88-4392-A5DC-CA3C07DC9C6C}" presName="vertTwo" presStyleCnt="0"/>
      <dgm:spPr/>
    </dgm:pt>
    <dgm:pt modelId="{EFA9A04D-2828-41DB-B047-E703EA2DAD07}" type="pres">
      <dgm:prSet presAssocID="{2B7D9824-AF88-4392-A5DC-CA3C07DC9C6C}" presName="txTwo" presStyleLbl="node2" presStyleIdx="3" presStyleCnt="4">
        <dgm:presLayoutVars>
          <dgm:chPref val="3"/>
        </dgm:presLayoutVars>
      </dgm:prSet>
      <dgm:spPr/>
    </dgm:pt>
    <dgm:pt modelId="{A315AC77-4265-4B3D-A0FF-A8D96A869E08}" type="pres">
      <dgm:prSet presAssocID="{2B7D9824-AF88-4392-A5DC-CA3C07DC9C6C}" presName="parTransTwo" presStyleCnt="0"/>
      <dgm:spPr/>
    </dgm:pt>
    <dgm:pt modelId="{DF741BAE-4198-4F97-82F7-D620170A1F49}" type="pres">
      <dgm:prSet presAssocID="{2B7D9824-AF88-4392-A5DC-CA3C07DC9C6C}" presName="horzTwo" presStyleCnt="0"/>
      <dgm:spPr/>
    </dgm:pt>
    <dgm:pt modelId="{5235E144-7302-4FA5-9CF1-750EA79526A7}" type="pres">
      <dgm:prSet presAssocID="{16234E93-217B-4CEB-84B0-8ADBB9E4ED0C}" presName="vertThree" presStyleCnt="0"/>
      <dgm:spPr/>
    </dgm:pt>
    <dgm:pt modelId="{3D44DD11-1F2C-48DB-ACBD-7B992443A5D5}" type="pres">
      <dgm:prSet presAssocID="{16234E93-217B-4CEB-84B0-8ADBB9E4ED0C}" presName="txThree" presStyleLbl="node3" presStyleIdx="5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FB4895D-3B27-455B-B139-D85B24FCD704}" type="pres">
      <dgm:prSet presAssocID="{16234E93-217B-4CEB-84B0-8ADBB9E4ED0C}" presName="horzThree" presStyleCnt="0"/>
      <dgm:spPr/>
    </dgm:pt>
    <dgm:pt modelId="{04574D9A-1B64-40C2-9CA9-7EEF96A85631}" type="pres">
      <dgm:prSet presAssocID="{337C8003-9029-44E8-9208-3240A19AEF93}" presName="sibSpaceThree" presStyleCnt="0"/>
      <dgm:spPr/>
    </dgm:pt>
    <dgm:pt modelId="{C246A57D-103A-453E-8A09-08508E7DDA96}" type="pres">
      <dgm:prSet presAssocID="{75D6605A-996E-4493-B95D-8FE91191D101}" presName="vertThree" presStyleCnt="0"/>
      <dgm:spPr/>
    </dgm:pt>
    <dgm:pt modelId="{3B7B11BF-1FA6-4038-B663-81EB430F264A}" type="pres">
      <dgm:prSet presAssocID="{75D6605A-996E-4493-B95D-8FE91191D101}" presName="txThree" presStyleLbl="node3" presStyleIdx="6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0E5F819-A342-4B5A-B403-243CE5BDA4F5}" type="pres">
      <dgm:prSet presAssocID="{75D6605A-996E-4493-B95D-8FE91191D101}" presName="horzThree" presStyleCnt="0"/>
      <dgm:spPr/>
    </dgm:pt>
    <dgm:pt modelId="{FC8C4238-9044-49E4-9647-F7C54AE25592}" type="pres">
      <dgm:prSet presAssocID="{B3331910-407C-4824-A180-AAAF015EE304}" presName="sibSpaceThree" presStyleCnt="0"/>
      <dgm:spPr/>
    </dgm:pt>
    <dgm:pt modelId="{D3F24B65-E175-4D77-8E10-165784A4483B}" type="pres">
      <dgm:prSet presAssocID="{A856D2D8-9D8D-4099-B296-386A05A8AD39}" presName="vertThree" presStyleCnt="0"/>
      <dgm:spPr/>
    </dgm:pt>
    <dgm:pt modelId="{A472835F-C15D-4DC2-AF59-91D3BD1F1A68}" type="pres">
      <dgm:prSet presAssocID="{A856D2D8-9D8D-4099-B296-386A05A8AD39}" presName="txThree" presStyleLbl="node3" presStyleIdx="7" presStyleCnt="8" custScaleY="67628">
        <dgm:presLayoutVars>
          <dgm:chPref val="3"/>
        </dgm:presLayoutVars>
      </dgm:prSet>
      <dgm:spPr/>
    </dgm:pt>
    <dgm:pt modelId="{20814A13-D9B4-4F10-A49D-94C922FFDF23}" type="pres">
      <dgm:prSet presAssocID="{A856D2D8-9D8D-4099-B296-386A05A8AD39}" presName="horzThree" presStyleCnt="0"/>
      <dgm:spPr/>
    </dgm:pt>
  </dgm:ptLst>
  <dgm:cxnLst>
    <dgm:cxn modelId="{C3F02D59-3FE4-43B0-B41C-8C6380D340A1}" srcId="{2B7D9824-AF88-4392-A5DC-CA3C07DC9C6C}" destId="{16234E93-217B-4CEB-84B0-8ADBB9E4ED0C}" srcOrd="0" destOrd="0" parTransId="{8751D7D2-2B15-4279-B342-120CB1E8C90A}" sibTransId="{337C8003-9029-44E8-9208-3240A19AEF93}"/>
    <dgm:cxn modelId="{0AE98A52-3A21-4F74-B7D2-0801918A1DB9}" type="presOf" srcId="{D4C102DC-AD37-47CD-BB99-2F2A33D5F8E2}" destId="{83E83D5C-94AD-4C1C-8EA7-CB61019CDFD5}" srcOrd="0" destOrd="0" presId="urn:microsoft.com/office/officeart/2005/8/layout/hierarchy4"/>
    <dgm:cxn modelId="{42DF3BD6-08EE-4095-A7DD-E8DAB93B33F8}" srcId="{D4C102DC-AD37-47CD-BB99-2F2A33D5F8E2}" destId="{2C806EE0-B478-44C0-9427-EA8DDCA8C682}" srcOrd="0" destOrd="0" parTransId="{2BD4FD85-5432-429F-8C16-DB1A5BD8EEA1}" sibTransId="{495B064B-7FF4-4FC4-9CBF-4B6A4EF4C0A2}"/>
    <dgm:cxn modelId="{8B547723-EA4C-406B-9CA8-3AF7FF048BEB}" type="presOf" srcId="{A856D2D8-9D8D-4099-B296-386A05A8AD39}" destId="{A472835F-C15D-4DC2-AF59-91D3BD1F1A68}" srcOrd="0" destOrd="0" presId="urn:microsoft.com/office/officeart/2005/8/layout/hierarchy4"/>
    <dgm:cxn modelId="{5B7B8394-E46F-4439-BE3D-F44B238BC2B3}" srcId="{BC5556E5-78C6-42FF-8133-53FBDA12667C}" destId="{C544CF65-64CD-4A43-9EDD-49C4F05D95D6}" srcOrd="1" destOrd="0" parTransId="{8543370B-46C1-4AEC-8D98-1F3D01220233}" sibTransId="{1D7B12A0-0894-42BD-92A5-1966DA310D65}"/>
    <dgm:cxn modelId="{CC13DF02-9E4B-4816-A714-0EF8C6B96293}" type="presOf" srcId="{FF649322-2DE1-4D80-8160-739B3E351948}" destId="{7C68D11E-6D6C-4154-9052-DAA5FAB04448}" srcOrd="0" destOrd="0" presId="urn:microsoft.com/office/officeart/2005/8/layout/hierarchy4"/>
    <dgm:cxn modelId="{B05D0EAE-2B3A-4941-A82B-7CEFBDCECEED}" srcId="{B31ECDD2-BAC2-402E-95D3-7DFF626F9D9D}" destId="{FF649322-2DE1-4D80-8160-739B3E351948}" srcOrd="0" destOrd="0" parTransId="{70B9557A-6C63-4E64-9847-B45B9FC1EB8E}" sibTransId="{25CE3E1B-7706-4B01-A873-1789FA5F1DCE}"/>
    <dgm:cxn modelId="{19D22967-0E3C-4429-8B29-F0D1F165CBD2}" type="presOf" srcId="{C544CF65-64CD-4A43-9EDD-49C4F05D95D6}" destId="{6F57AA7E-BF37-4B9B-9AA7-E2D287BB939D}" srcOrd="0" destOrd="0" presId="urn:microsoft.com/office/officeart/2005/8/layout/hierarchy4"/>
    <dgm:cxn modelId="{03B51B6D-A224-4784-A2B6-BFB222B21C79}" type="presOf" srcId="{4CE6E755-3F9B-45F1-BDB2-661286C99B6A}" destId="{012E50F3-EDE5-444B-A931-0C64AB72CD04}" srcOrd="0" destOrd="0" presId="urn:microsoft.com/office/officeart/2005/8/layout/hierarchy4"/>
    <dgm:cxn modelId="{066D888D-2D39-4B27-B8D3-5FA36793FFF3}" srcId="{BC5556E5-78C6-42FF-8133-53FBDA12667C}" destId="{9B2681F0-B283-4747-8214-1C90EE3D9836}" srcOrd="0" destOrd="0" parTransId="{CF761C0A-748C-49B7-B8C6-B48C03590FDD}" sibTransId="{53E454C6-E1B2-44C9-9F81-B362D08A9553}"/>
    <dgm:cxn modelId="{3E9EBCB7-E8E6-48A4-8D84-1EA40F1BA1F9}" type="presOf" srcId="{3DB350D3-D070-480F-A373-2BAFDB8195B7}" destId="{F1CA5073-1ECB-4B55-BDA4-AC7FC9CAF784}" srcOrd="0" destOrd="0" presId="urn:microsoft.com/office/officeart/2005/8/layout/hierarchy4"/>
    <dgm:cxn modelId="{B2BA3FED-63CA-4928-95A3-A1E7A489A322}" type="presOf" srcId="{2B7D9824-AF88-4392-A5DC-CA3C07DC9C6C}" destId="{EFA9A04D-2828-41DB-B047-E703EA2DAD07}" srcOrd="0" destOrd="0" presId="urn:microsoft.com/office/officeart/2005/8/layout/hierarchy4"/>
    <dgm:cxn modelId="{059433E4-3C75-4303-A55F-6827AAF3F221}" srcId="{3DB350D3-D070-480F-A373-2BAFDB8195B7}" destId="{2B7D9824-AF88-4392-A5DC-CA3C07DC9C6C}" srcOrd="3" destOrd="0" parTransId="{78A8D7E4-85C5-4B4B-AF3D-7C31D5E78903}" sibTransId="{124BBBDD-5460-46E3-9CE7-A595C3860981}"/>
    <dgm:cxn modelId="{AED784AD-A711-4DA5-9617-17E7BDBA2EB3}" type="presOf" srcId="{BC5556E5-78C6-42FF-8133-53FBDA12667C}" destId="{D5B63C8F-BC39-4519-BC71-B79549B4A2B4}" srcOrd="0" destOrd="0" presId="urn:microsoft.com/office/officeart/2005/8/layout/hierarchy4"/>
    <dgm:cxn modelId="{92FC7C5E-60EE-459E-A0C8-1F1094696FA3}" srcId="{A51EE4F3-683C-4511-97B7-5A8AFC250124}" destId="{3DB350D3-D070-480F-A373-2BAFDB8195B7}" srcOrd="0" destOrd="0" parTransId="{2D1DC300-F403-420B-B98B-25608F872BA7}" sibTransId="{6776375E-0591-4859-BF70-70996AC991A0}"/>
    <dgm:cxn modelId="{B9E63A7A-E0AE-4D1F-9DA3-BBECE3AAA09D}" type="presOf" srcId="{B31ECDD2-BAC2-402E-95D3-7DFF626F9D9D}" destId="{9E464E03-ADCA-4ED8-AEB1-693D4142908E}" srcOrd="0" destOrd="0" presId="urn:microsoft.com/office/officeart/2005/8/layout/hierarchy4"/>
    <dgm:cxn modelId="{BF7C34C1-6E0A-40A3-984D-A3393980E194}" type="presOf" srcId="{2C806EE0-B478-44C0-9427-EA8DDCA8C682}" destId="{029DDB1F-127D-407C-ACD5-D5BB1741BCD4}" srcOrd="0" destOrd="0" presId="urn:microsoft.com/office/officeart/2005/8/layout/hierarchy4"/>
    <dgm:cxn modelId="{1CB1A071-F6F7-4ECD-81CA-0D6CA5C5D7CC}" srcId="{3DB350D3-D070-480F-A373-2BAFDB8195B7}" destId="{D4C102DC-AD37-47CD-BB99-2F2A33D5F8E2}" srcOrd="0" destOrd="0" parTransId="{D087E2CD-E01A-4DDF-B88E-B9657999E0A8}" sibTransId="{492721F1-4A27-4F1A-B1B2-79454EDF10AB}"/>
    <dgm:cxn modelId="{20F9CE55-458C-4EDA-99D7-4788C413FB58}" type="presOf" srcId="{75D6605A-996E-4493-B95D-8FE91191D101}" destId="{3B7B11BF-1FA6-4038-B663-81EB430F264A}" srcOrd="0" destOrd="0" presId="urn:microsoft.com/office/officeart/2005/8/layout/hierarchy4"/>
    <dgm:cxn modelId="{01156F1A-82A7-47CF-B8CC-D3396956E48D}" srcId="{2B7D9824-AF88-4392-A5DC-CA3C07DC9C6C}" destId="{A856D2D8-9D8D-4099-B296-386A05A8AD39}" srcOrd="2" destOrd="0" parTransId="{D451141E-7978-4B42-9B71-84DF73859511}" sibTransId="{2A88593D-82A9-43CB-A40E-28119D15DC4F}"/>
    <dgm:cxn modelId="{B1144B41-E2E2-44D4-A4DE-4F61157D8699}" srcId="{3DB350D3-D070-480F-A373-2BAFDB8195B7}" destId="{B31ECDD2-BAC2-402E-95D3-7DFF626F9D9D}" srcOrd="2" destOrd="0" parTransId="{17EF6E3D-3027-4F7F-A679-17A3AA43122A}" sibTransId="{95586543-D5F0-462E-9F46-1788F9D111DB}"/>
    <dgm:cxn modelId="{556D3E4B-3929-4A83-835F-0BFF07E1E196}" srcId="{2B7D9824-AF88-4392-A5DC-CA3C07DC9C6C}" destId="{75D6605A-996E-4493-B95D-8FE91191D101}" srcOrd="1" destOrd="0" parTransId="{44A58A14-40B6-44C9-AB78-3DB54266CA72}" sibTransId="{B3331910-407C-4824-A180-AAAF015EE304}"/>
    <dgm:cxn modelId="{26C69F2F-8302-4F6E-9C3E-29EAB7756056}" type="presOf" srcId="{16234E93-217B-4CEB-84B0-8ADBB9E4ED0C}" destId="{3D44DD11-1F2C-48DB-ACBD-7B992443A5D5}" srcOrd="0" destOrd="0" presId="urn:microsoft.com/office/officeart/2005/8/layout/hierarchy4"/>
    <dgm:cxn modelId="{BDD2744A-2870-4B54-8B34-2AC4001A122E}" type="presOf" srcId="{A51EE4F3-683C-4511-97B7-5A8AFC250124}" destId="{5251050C-A92E-4690-B5D0-7A8370A08314}" srcOrd="0" destOrd="0" presId="urn:microsoft.com/office/officeart/2005/8/layout/hierarchy4"/>
    <dgm:cxn modelId="{8CA27C36-C6F5-485B-B9DC-E39908166013}" srcId="{B31ECDD2-BAC2-402E-95D3-7DFF626F9D9D}" destId="{4CE6E755-3F9B-45F1-BDB2-661286C99B6A}" srcOrd="1" destOrd="0" parTransId="{250ECBA3-6F00-4C2B-AD51-7E9AA38481F2}" sibTransId="{BD83B2C2-D3C2-4783-9D50-9A421480E391}"/>
    <dgm:cxn modelId="{7C0F0020-F059-4C2C-BC71-39E453B306E7}" srcId="{3DB350D3-D070-480F-A373-2BAFDB8195B7}" destId="{BC5556E5-78C6-42FF-8133-53FBDA12667C}" srcOrd="1" destOrd="0" parTransId="{F64956ED-9D47-49EA-B7F0-D36FABF16590}" sibTransId="{7F9BDBAF-34EE-43C0-A98A-9A5C9599DCF8}"/>
    <dgm:cxn modelId="{2F625E45-EF40-47B1-AFC7-C05E426DB4D0}" type="presOf" srcId="{9B2681F0-B283-4747-8214-1C90EE3D9836}" destId="{67A03939-BD22-4529-B0AD-114986C6EE11}" srcOrd="0" destOrd="0" presId="urn:microsoft.com/office/officeart/2005/8/layout/hierarchy4"/>
    <dgm:cxn modelId="{18C0D2B0-CC0C-4348-8613-1EF83E6D2198}" type="presParOf" srcId="{5251050C-A92E-4690-B5D0-7A8370A08314}" destId="{8EB519A1-020E-4BE8-8E55-BC4880CDEBF6}" srcOrd="0" destOrd="0" presId="urn:microsoft.com/office/officeart/2005/8/layout/hierarchy4"/>
    <dgm:cxn modelId="{38920CE3-B8BC-4ED0-AA10-351B31CF53EA}" type="presParOf" srcId="{8EB519A1-020E-4BE8-8E55-BC4880CDEBF6}" destId="{F1CA5073-1ECB-4B55-BDA4-AC7FC9CAF784}" srcOrd="0" destOrd="0" presId="urn:microsoft.com/office/officeart/2005/8/layout/hierarchy4"/>
    <dgm:cxn modelId="{CEA64F4C-249F-4C16-B3EF-15F485EBAB60}" type="presParOf" srcId="{8EB519A1-020E-4BE8-8E55-BC4880CDEBF6}" destId="{552A1FE6-7267-4C4F-A268-082AEE91A1BE}" srcOrd="1" destOrd="0" presId="urn:microsoft.com/office/officeart/2005/8/layout/hierarchy4"/>
    <dgm:cxn modelId="{2DA613B6-60E5-4410-AC2E-A6FAD613E800}" type="presParOf" srcId="{8EB519A1-020E-4BE8-8E55-BC4880CDEBF6}" destId="{90ED7BCE-CBC5-4E62-9A90-48F9804EDAB6}" srcOrd="2" destOrd="0" presId="urn:microsoft.com/office/officeart/2005/8/layout/hierarchy4"/>
    <dgm:cxn modelId="{8E266789-FF8A-41B6-BAAE-550A5586EBA5}" type="presParOf" srcId="{90ED7BCE-CBC5-4E62-9A90-48F9804EDAB6}" destId="{995BA360-D4D8-4991-9DCD-C51802A7B859}" srcOrd="0" destOrd="0" presId="urn:microsoft.com/office/officeart/2005/8/layout/hierarchy4"/>
    <dgm:cxn modelId="{91C8A600-E8DB-4A7F-9DD7-42569E0D18F6}" type="presParOf" srcId="{995BA360-D4D8-4991-9DCD-C51802A7B859}" destId="{83E83D5C-94AD-4C1C-8EA7-CB61019CDFD5}" srcOrd="0" destOrd="0" presId="urn:microsoft.com/office/officeart/2005/8/layout/hierarchy4"/>
    <dgm:cxn modelId="{3784F6FF-ABDA-4579-AA55-E50F6A930DD1}" type="presParOf" srcId="{995BA360-D4D8-4991-9DCD-C51802A7B859}" destId="{2A78EC5E-D685-4ECF-8089-7AF70F8AD813}" srcOrd="1" destOrd="0" presId="urn:microsoft.com/office/officeart/2005/8/layout/hierarchy4"/>
    <dgm:cxn modelId="{8FC96F8F-F549-401D-91EE-731623726049}" type="presParOf" srcId="{995BA360-D4D8-4991-9DCD-C51802A7B859}" destId="{98BE0C50-BAEF-4C23-A19D-59AC2B758EBA}" srcOrd="2" destOrd="0" presId="urn:microsoft.com/office/officeart/2005/8/layout/hierarchy4"/>
    <dgm:cxn modelId="{F982429E-7C7D-445A-AF64-62CCF32D9406}" type="presParOf" srcId="{98BE0C50-BAEF-4C23-A19D-59AC2B758EBA}" destId="{BBC9A9A3-0E55-42E3-BC22-5F204277CA84}" srcOrd="0" destOrd="0" presId="urn:microsoft.com/office/officeart/2005/8/layout/hierarchy4"/>
    <dgm:cxn modelId="{BFDA2F42-0097-40A9-9502-82B40A15B1FA}" type="presParOf" srcId="{BBC9A9A3-0E55-42E3-BC22-5F204277CA84}" destId="{029DDB1F-127D-407C-ACD5-D5BB1741BCD4}" srcOrd="0" destOrd="0" presId="urn:microsoft.com/office/officeart/2005/8/layout/hierarchy4"/>
    <dgm:cxn modelId="{CFE3F37E-E7C7-4314-B224-06C9CDB21F69}" type="presParOf" srcId="{BBC9A9A3-0E55-42E3-BC22-5F204277CA84}" destId="{15197670-ED07-44D7-98C2-CE5421BE51CE}" srcOrd="1" destOrd="0" presId="urn:microsoft.com/office/officeart/2005/8/layout/hierarchy4"/>
    <dgm:cxn modelId="{8B33AE48-4675-41E6-BF32-3213FB62AB5C}" type="presParOf" srcId="{90ED7BCE-CBC5-4E62-9A90-48F9804EDAB6}" destId="{837CB4A4-CE37-442C-8360-BF81D050F009}" srcOrd="1" destOrd="0" presId="urn:microsoft.com/office/officeart/2005/8/layout/hierarchy4"/>
    <dgm:cxn modelId="{FD4003A5-46EC-48F6-B0FC-BC510A305F5D}" type="presParOf" srcId="{90ED7BCE-CBC5-4E62-9A90-48F9804EDAB6}" destId="{5196E8C5-F408-4BA8-9EFF-504DF41305EF}" srcOrd="2" destOrd="0" presId="urn:microsoft.com/office/officeart/2005/8/layout/hierarchy4"/>
    <dgm:cxn modelId="{E00765F7-2A6A-4C30-9A07-CDE1A9B94247}" type="presParOf" srcId="{5196E8C5-F408-4BA8-9EFF-504DF41305EF}" destId="{D5B63C8F-BC39-4519-BC71-B79549B4A2B4}" srcOrd="0" destOrd="0" presId="urn:microsoft.com/office/officeart/2005/8/layout/hierarchy4"/>
    <dgm:cxn modelId="{E5186BB3-2CE1-4671-971F-EA830A0D7AE6}" type="presParOf" srcId="{5196E8C5-F408-4BA8-9EFF-504DF41305EF}" destId="{D5B28350-5163-4DE1-8B18-D386672054F7}" srcOrd="1" destOrd="0" presId="urn:microsoft.com/office/officeart/2005/8/layout/hierarchy4"/>
    <dgm:cxn modelId="{2F7F483D-FCDE-4E15-8C6D-CD83160DA7E5}" type="presParOf" srcId="{5196E8C5-F408-4BA8-9EFF-504DF41305EF}" destId="{702DB656-C9F0-4138-927F-DD0ACEF06D46}" srcOrd="2" destOrd="0" presId="urn:microsoft.com/office/officeart/2005/8/layout/hierarchy4"/>
    <dgm:cxn modelId="{CFC314E7-9FC6-4DBA-A63A-2A4992A00555}" type="presParOf" srcId="{702DB656-C9F0-4138-927F-DD0ACEF06D46}" destId="{091481D4-3740-4614-A1D0-BC8C55C0043F}" srcOrd="0" destOrd="0" presId="urn:microsoft.com/office/officeart/2005/8/layout/hierarchy4"/>
    <dgm:cxn modelId="{A2E6414A-3CFA-47A0-B62F-3D47A626129A}" type="presParOf" srcId="{091481D4-3740-4614-A1D0-BC8C55C0043F}" destId="{67A03939-BD22-4529-B0AD-114986C6EE11}" srcOrd="0" destOrd="0" presId="urn:microsoft.com/office/officeart/2005/8/layout/hierarchy4"/>
    <dgm:cxn modelId="{7C35FCEB-8445-4A74-8F18-864E7BBAFC07}" type="presParOf" srcId="{091481D4-3740-4614-A1D0-BC8C55C0043F}" destId="{BCD91C8B-2DB5-461F-A5DF-DC576CB6BA37}" srcOrd="1" destOrd="0" presId="urn:microsoft.com/office/officeart/2005/8/layout/hierarchy4"/>
    <dgm:cxn modelId="{995521FC-28B2-451A-8A3C-AB6FEC98C320}" type="presParOf" srcId="{702DB656-C9F0-4138-927F-DD0ACEF06D46}" destId="{08D027EA-12AB-4EDB-8531-F499CFBF3004}" srcOrd="1" destOrd="0" presId="urn:microsoft.com/office/officeart/2005/8/layout/hierarchy4"/>
    <dgm:cxn modelId="{552DFF4F-FEEF-4CF3-A4E8-8E6E7E257C95}" type="presParOf" srcId="{702DB656-C9F0-4138-927F-DD0ACEF06D46}" destId="{50217622-81D9-47CA-AA68-FE13800FAB49}" srcOrd="2" destOrd="0" presId="urn:microsoft.com/office/officeart/2005/8/layout/hierarchy4"/>
    <dgm:cxn modelId="{04F1FDAD-7F83-4211-83FE-48D3258F568A}" type="presParOf" srcId="{50217622-81D9-47CA-AA68-FE13800FAB49}" destId="{6F57AA7E-BF37-4B9B-9AA7-E2D287BB939D}" srcOrd="0" destOrd="0" presId="urn:microsoft.com/office/officeart/2005/8/layout/hierarchy4"/>
    <dgm:cxn modelId="{CA2FA2B6-6429-4FF7-8D5D-E1580100873F}" type="presParOf" srcId="{50217622-81D9-47CA-AA68-FE13800FAB49}" destId="{5FD0FB13-4740-44A4-B45C-92831C509C2A}" srcOrd="1" destOrd="0" presId="urn:microsoft.com/office/officeart/2005/8/layout/hierarchy4"/>
    <dgm:cxn modelId="{71E814E9-6153-45C9-8443-7A31CC877512}" type="presParOf" srcId="{90ED7BCE-CBC5-4E62-9A90-48F9804EDAB6}" destId="{DF8F16B4-9FA2-4DB1-9206-98F8AF2E2CC6}" srcOrd="3" destOrd="0" presId="urn:microsoft.com/office/officeart/2005/8/layout/hierarchy4"/>
    <dgm:cxn modelId="{3EB12D1E-3F3F-4CD4-AF82-F785AA11A171}" type="presParOf" srcId="{90ED7BCE-CBC5-4E62-9A90-48F9804EDAB6}" destId="{B71465F4-49D3-48B3-8BE7-CFEE94E2BB69}" srcOrd="4" destOrd="0" presId="urn:microsoft.com/office/officeart/2005/8/layout/hierarchy4"/>
    <dgm:cxn modelId="{887BE6EC-8D40-428D-BC4A-A59DBFDB179F}" type="presParOf" srcId="{B71465F4-49D3-48B3-8BE7-CFEE94E2BB69}" destId="{9E464E03-ADCA-4ED8-AEB1-693D4142908E}" srcOrd="0" destOrd="0" presId="urn:microsoft.com/office/officeart/2005/8/layout/hierarchy4"/>
    <dgm:cxn modelId="{26EBCC8D-D997-4F8E-BCAB-A7FEC41EA436}" type="presParOf" srcId="{B71465F4-49D3-48B3-8BE7-CFEE94E2BB69}" destId="{2C64EE96-B7CC-4955-A1D6-AEF4DFCC73FB}" srcOrd="1" destOrd="0" presId="urn:microsoft.com/office/officeart/2005/8/layout/hierarchy4"/>
    <dgm:cxn modelId="{713FB932-58AA-44C0-81B9-D4EFAC8A06C5}" type="presParOf" srcId="{B71465F4-49D3-48B3-8BE7-CFEE94E2BB69}" destId="{7C1AFB78-33A7-4655-8DEF-515F7FB5E33C}" srcOrd="2" destOrd="0" presId="urn:microsoft.com/office/officeart/2005/8/layout/hierarchy4"/>
    <dgm:cxn modelId="{B5DEE196-0ADE-4181-B0BF-ADC626AA1FC9}" type="presParOf" srcId="{7C1AFB78-33A7-4655-8DEF-515F7FB5E33C}" destId="{4540A9FE-3BEF-425B-9853-0300B53C1C3D}" srcOrd="0" destOrd="0" presId="urn:microsoft.com/office/officeart/2005/8/layout/hierarchy4"/>
    <dgm:cxn modelId="{DA55C103-F22C-4E1E-B461-4417868CB4CB}" type="presParOf" srcId="{4540A9FE-3BEF-425B-9853-0300B53C1C3D}" destId="{7C68D11E-6D6C-4154-9052-DAA5FAB04448}" srcOrd="0" destOrd="0" presId="urn:microsoft.com/office/officeart/2005/8/layout/hierarchy4"/>
    <dgm:cxn modelId="{09FD6CA7-4E56-4838-A0B9-24A50EC6E68C}" type="presParOf" srcId="{4540A9FE-3BEF-425B-9853-0300B53C1C3D}" destId="{8EBC3550-0B56-4828-AE7D-A8512EE9C28B}" srcOrd="1" destOrd="0" presId="urn:microsoft.com/office/officeart/2005/8/layout/hierarchy4"/>
    <dgm:cxn modelId="{4866EC23-2449-4FE1-8EE5-8016126AC1A7}" type="presParOf" srcId="{7C1AFB78-33A7-4655-8DEF-515F7FB5E33C}" destId="{C3E403CF-4D66-44DE-9DA6-B89EE4EB9B99}" srcOrd="1" destOrd="0" presId="urn:microsoft.com/office/officeart/2005/8/layout/hierarchy4"/>
    <dgm:cxn modelId="{58198045-F25D-47E0-9526-8550A56EAEF5}" type="presParOf" srcId="{7C1AFB78-33A7-4655-8DEF-515F7FB5E33C}" destId="{EA477DCC-A942-4F58-98B4-6F9D0F313813}" srcOrd="2" destOrd="0" presId="urn:microsoft.com/office/officeart/2005/8/layout/hierarchy4"/>
    <dgm:cxn modelId="{FDC82B75-63F1-40B9-8BBD-2164E3EC72ED}" type="presParOf" srcId="{EA477DCC-A942-4F58-98B4-6F9D0F313813}" destId="{012E50F3-EDE5-444B-A931-0C64AB72CD04}" srcOrd="0" destOrd="0" presId="urn:microsoft.com/office/officeart/2005/8/layout/hierarchy4"/>
    <dgm:cxn modelId="{1E8EF5B0-4484-4F4C-A13E-2C58BC126125}" type="presParOf" srcId="{EA477DCC-A942-4F58-98B4-6F9D0F313813}" destId="{92A7FA7D-6EB7-4C02-8F78-E4017002EE37}" srcOrd="1" destOrd="0" presId="urn:microsoft.com/office/officeart/2005/8/layout/hierarchy4"/>
    <dgm:cxn modelId="{54624172-BF31-442D-9B8C-58E5E90C587F}" type="presParOf" srcId="{90ED7BCE-CBC5-4E62-9A90-48F9804EDAB6}" destId="{403D7FDD-531F-45FF-A859-0C9524BB6853}" srcOrd="5" destOrd="0" presId="urn:microsoft.com/office/officeart/2005/8/layout/hierarchy4"/>
    <dgm:cxn modelId="{00E792FF-2277-4231-B583-5DFB4A1447AA}" type="presParOf" srcId="{90ED7BCE-CBC5-4E62-9A90-48F9804EDAB6}" destId="{54B54D12-BC78-461E-800A-C2998901D111}" srcOrd="6" destOrd="0" presId="urn:microsoft.com/office/officeart/2005/8/layout/hierarchy4"/>
    <dgm:cxn modelId="{A6A93BEA-37FE-4DA1-81DF-3EFEBB6E8AD9}" type="presParOf" srcId="{54B54D12-BC78-461E-800A-C2998901D111}" destId="{EFA9A04D-2828-41DB-B047-E703EA2DAD07}" srcOrd="0" destOrd="0" presId="urn:microsoft.com/office/officeart/2005/8/layout/hierarchy4"/>
    <dgm:cxn modelId="{5B34DAE2-D61A-44E6-9B6A-0B5DDE93C166}" type="presParOf" srcId="{54B54D12-BC78-461E-800A-C2998901D111}" destId="{A315AC77-4265-4B3D-A0FF-A8D96A869E08}" srcOrd="1" destOrd="0" presId="urn:microsoft.com/office/officeart/2005/8/layout/hierarchy4"/>
    <dgm:cxn modelId="{366AC706-1747-4C34-897C-2AAF74EF1C52}" type="presParOf" srcId="{54B54D12-BC78-461E-800A-C2998901D111}" destId="{DF741BAE-4198-4F97-82F7-D620170A1F49}" srcOrd="2" destOrd="0" presId="urn:microsoft.com/office/officeart/2005/8/layout/hierarchy4"/>
    <dgm:cxn modelId="{6F4D9644-5876-453D-B023-CF61F8048594}" type="presParOf" srcId="{DF741BAE-4198-4F97-82F7-D620170A1F49}" destId="{5235E144-7302-4FA5-9CF1-750EA79526A7}" srcOrd="0" destOrd="0" presId="urn:microsoft.com/office/officeart/2005/8/layout/hierarchy4"/>
    <dgm:cxn modelId="{C3F0264A-DF59-4319-AB36-595DC2D7D4F2}" type="presParOf" srcId="{5235E144-7302-4FA5-9CF1-750EA79526A7}" destId="{3D44DD11-1F2C-48DB-ACBD-7B992443A5D5}" srcOrd="0" destOrd="0" presId="urn:microsoft.com/office/officeart/2005/8/layout/hierarchy4"/>
    <dgm:cxn modelId="{C21D1244-DF8A-42C2-8700-12623B2DA43E}" type="presParOf" srcId="{5235E144-7302-4FA5-9CF1-750EA79526A7}" destId="{5FB4895D-3B27-455B-B139-D85B24FCD704}" srcOrd="1" destOrd="0" presId="urn:microsoft.com/office/officeart/2005/8/layout/hierarchy4"/>
    <dgm:cxn modelId="{2DEDD778-460C-4BC2-BCB3-30230CDF34AB}" type="presParOf" srcId="{DF741BAE-4198-4F97-82F7-D620170A1F49}" destId="{04574D9A-1B64-40C2-9CA9-7EEF96A85631}" srcOrd="1" destOrd="0" presId="urn:microsoft.com/office/officeart/2005/8/layout/hierarchy4"/>
    <dgm:cxn modelId="{1FA6CAE4-6689-45B7-8553-74AA9DA228F4}" type="presParOf" srcId="{DF741BAE-4198-4F97-82F7-D620170A1F49}" destId="{C246A57D-103A-453E-8A09-08508E7DDA96}" srcOrd="2" destOrd="0" presId="urn:microsoft.com/office/officeart/2005/8/layout/hierarchy4"/>
    <dgm:cxn modelId="{A65B85B6-7DF3-4483-9F8F-0E2439394B91}" type="presParOf" srcId="{C246A57D-103A-453E-8A09-08508E7DDA96}" destId="{3B7B11BF-1FA6-4038-B663-81EB430F264A}" srcOrd="0" destOrd="0" presId="urn:microsoft.com/office/officeart/2005/8/layout/hierarchy4"/>
    <dgm:cxn modelId="{7531E2B6-7642-4F2E-BB09-5B5CA322801B}" type="presParOf" srcId="{C246A57D-103A-453E-8A09-08508E7DDA96}" destId="{60E5F819-A342-4B5A-B403-243CE5BDA4F5}" srcOrd="1" destOrd="0" presId="urn:microsoft.com/office/officeart/2005/8/layout/hierarchy4"/>
    <dgm:cxn modelId="{36E344C8-1CEB-42DF-A84E-D615019E40AF}" type="presParOf" srcId="{DF741BAE-4198-4F97-82F7-D620170A1F49}" destId="{FC8C4238-9044-49E4-9647-F7C54AE25592}" srcOrd="3" destOrd="0" presId="urn:microsoft.com/office/officeart/2005/8/layout/hierarchy4"/>
    <dgm:cxn modelId="{46AB791A-85E5-43F3-B43D-3C47F7FC8483}" type="presParOf" srcId="{DF741BAE-4198-4F97-82F7-D620170A1F49}" destId="{D3F24B65-E175-4D77-8E10-165784A4483B}" srcOrd="4" destOrd="0" presId="urn:microsoft.com/office/officeart/2005/8/layout/hierarchy4"/>
    <dgm:cxn modelId="{189AC152-6681-426B-B151-0657ACF1F53B}" type="presParOf" srcId="{D3F24B65-E175-4D77-8E10-165784A4483B}" destId="{A472835F-C15D-4DC2-AF59-91D3BD1F1A68}" srcOrd="0" destOrd="0" presId="urn:microsoft.com/office/officeart/2005/8/layout/hierarchy4"/>
    <dgm:cxn modelId="{F5F61B55-0958-485C-9EC7-AB29C7029063}" type="presParOf" srcId="{D3F24B65-E175-4D77-8E10-165784A4483B}" destId="{20814A13-D9B4-4F10-A49D-94C922FFDF2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1CA5073-1ECB-4B55-BDA4-AC7FC9CAF784}">
      <dsp:nvSpPr>
        <dsp:cNvPr id="0" name=""/>
        <dsp:cNvSpPr/>
      </dsp:nvSpPr>
      <dsp:spPr>
        <a:xfrm>
          <a:off x="3897" y="2301"/>
          <a:ext cx="8221804" cy="1440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noProof="0" smtClean="0"/>
            <a:t>Elements of Design Patterns</a:t>
          </a:r>
          <a:endParaRPr lang="en-US" sz="4000" kern="1200" noProof="0"/>
        </a:p>
      </dsp:txBody>
      <dsp:txXfrm>
        <a:off x="3897" y="2301"/>
        <a:ext cx="8221804" cy="1440967"/>
      </dsp:txXfrm>
    </dsp:sp>
    <dsp:sp modelId="{83E83D5C-94AD-4C1C-8EA7-CB61019CDFD5}">
      <dsp:nvSpPr>
        <dsp:cNvPr id="0" name=""/>
        <dsp:cNvSpPr/>
      </dsp:nvSpPr>
      <dsp:spPr>
        <a:xfrm>
          <a:off x="11922" y="1601238"/>
          <a:ext cx="974555" cy="1440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smtClean="0"/>
            <a:t>Name</a:t>
          </a:r>
          <a:endParaRPr lang="en-US" sz="2200" kern="1200" noProof="0"/>
        </a:p>
      </dsp:txBody>
      <dsp:txXfrm>
        <a:off x="11922" y="1601238"/>
        <a:ext cx="974555" cy="1440967"/>
      </dsp:txXfrm>
    </dsp:sp>
    <dsp:sp modelId="{029DDB1F-127D-407C-ACD5-D5BB1741BCD4}">
      <dsp:nvSpPr>
        <dsp:cNvPr id="0" name=""/>
        <dsp:cNvSpPr/>
      </dsp:nvSpPr>
      <dsp:spPr>
        <a:xfrm>
          <a:off x="11922" y="3200175"/>
          <a:ext cx="974555" cy="974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Vocabulary to talk about</a:t>
          </a:r>
          <a:endParaRPr lang="en-US" sz="1200" kern="1200" noProof="0"/>
        </a:p>
      </dsp:txBody>
      <dsp:txXfrm>
        <a:off x="11922" y="3200175"/>
        <a:ext cx="974555" cy="974497"/>
      </dsp:txXfrm>
    </dsp:sp>
    <dsp:sp modelId="{D5B63C8F-BC39-4519-BC71-B79549B4A2B4}">
      <dsp:nvSpPr>
        <dsp:cNvPr id="0" name=""/>
        <dsp:cNvSpPr/>
      </dsp:nvSpPr>
      <dsp:spPr>
        <a:xfrm>
          <a:off x="1068340" y="1601238"/>
          <a:ext cx="1990041" cy="1440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smtClean="0"/>
            <a:t>Problem</a:t>
          </a:r>
          <a:endParaRPr lang="en-US" sz="2200" kern="1200" noProof="0"/>
        </a:p>
      </dsp:txBody>
      <dsp:txXfrm>
        <a:off x="1068340" y="1601238"/>
        <a:ext cx="1990041" cy="1440967"/>
      </dsp:txXfrm>
    </dsp:sp>
    <dsp:sp modelId="{67A03939-BD22-4529-B0AD-114986C6EE11}">
      <dsp:nvSpPr>
        <dsp:cNvPr id="0" name=""/>
        <dsp:cNvSpPr/>
      </dsp:nvSpPr>
      <dsp:spPr>
        <a:xfrm>
          <a:off x="1068340" y="3200175"/>
          <a:ext cx="974555" cy="974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When to apply the pattern</a:t>
          </a:r>
          <a:endParaRPr lang="en-US" sz="1200" kern="1200" noProof="0"/>
        </a:p>
      </dsp:txBody>
      <dsp:txXfrm>
        <a:off x="1068340" y="3200175"/>
        <a:ext cx="974555" cy="974497"/>
      </dsp:txXfrm>
    </dsp:sp>
    <dsp:sp modelId="{6F57AA7E-BF37-4B9B-9AA7-E2D287BB939D}">
      <dsp:nvSpPr>
        <dsp:cNvPr id="0" name=""/>
        <dsp:cNvSpPr/>
      </dsp:nvSpPr>
      <dsp:spPr>
        <a:xfrm>
          <a:off x="2083827" y="3200175"/>
          <a:ext cx="974555" cy="9653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Problem description</a:t>
          </a:r>
          <a:endParaRPr lang="en-US" sz="1200" kern="1200" noProof="0"/>
        </a:p>
      </dsp:txBody>
      <dsp:txXfrm>
        <a:off x="2083827" y="3200175"/>
        <a:ext cx="974555" cy="965347"/>
      </dsp:txXfrm>
    </dsp:sp>
    <dsp:sp modelId="{9E464E03-ADCA-4ED8-AEB1-693D4142908E}">
      <dsp:nvSpPr>
        <dsp:cNvPr id="0" name=""/>
        <dsp:cNvSpPr/>
      </dsp:nvSpPr>
      <dsp:spPr>
        <a:xfrm>
          <a:off x="3140244" y="1601238"/>
          <a:ext cx="1990041" cy="1440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smtClean="0"/>
            <a:t>Solution</a:t>
          </a:r>
          <a:endParaRPr lang="en-US" sz="2200" kern="1200" noProof="0"/>
        </a:p>
      </dsp:txBody>
      <dsp:txXfrm>
        <a:off x="3140244" y="1601238"/>
        <a:ext cx="1990041" cy="1440967"/>
      </dsp:txXfrm>
    </dsp:sp>
    <dsp:sp modelId="{7C68D11E-6D6C-4154-9052-DAA5FAB04448}">
      <dsp:nvSpPr>
        <dsp:cNvPr id="0" name=""/>
        <dsp:cNvSpPr/>
      </dsp:nvSpPr>
      <dsp:spPr>
        <a:xfrm>
          <a:off x="3140244" y="3200175"/>
          <a:ext cx="974555" cy="974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Abstract description of a design problem</a:t>
          </a:r>
          <a:endParaRPr lang="en-US" sz="1200" kern="1200" noProof="0"/>
        </a:p>
      </dsp:txBody>
      <dsp:txXfrm>
        <a:off x="3140244" y="3200175"/>
        <a:ext cx="974555" cy="974497"/>
      </dsp:txXfrm>
    </dsp:sp>
    <dsp:sp modelId="{012E50F3-EDE5-444B-A931-0C64AB72CD04}">
      <dsp:nvSpPr>
        <dsp:cNvPr id="0" name=""/>
        <dsp:cNvSpPr/>
      </dsp:nvSpPr>
      <dsp:spPr>
        <a:xfrm>
          <a:off x="4155731" y="3200175"/>
          <a:ext cx="974555" cy="10013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How can the problem be solved</a:t>
          </a:r>
          <a:endParaRPr lang="en-US" sz="1200" kern="1200" noProof="0"/>
        </a:p>
      </dsp:txBody>
      <dsp:txXfrm>
        <a:off x="4155731" y="3200175"/>
        <a:ext cx="974555" cy="1001371"/>
      </dsp:txXfrm>
    </dsp:sp>
    <dsp:sp modelId="{EFA9A04D-2828-41DB-B047-E703EA2DAD07}">
      <dsp:nvSpPr>
        <dsp:cNvPr id="0" name=""/>
        <dsp:cNvSpPr/>
      </dsp:nvSpPr>
      <dsp:spPr>
        <a:xfrm>
          <a:off x="5212149" y="1601238"/>
          <a:ext cx="3005527" cy="1440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smtClean="0"/>
            <a:t>Consequences</a:t>
          </a:r>
          <a:endParaRPr lang="en-US" sz="2200" kern="1200" noProof="0"/>
        </a:p>
      </dsp:txBody>
      <dsp:txXfrm>
        <a:off x="5212149" y="1601238"/>
        <a:ext cx="3005527" cy="1440967"/>
      </dsp:txXfrm>
    </dsp:sp>
    <dsp:sp modelId="{3D44DD11-1F2C-48DB-ACBD-7B992443A5D5}">
      <dsp:nvSpPr>
        <dsp:cNvPr id="0" name=""/>
        <dsp:cNvSpPr/>
      </dsp:nvSpPr>
      <dsp:spPr>
        <a:xfrm>
          <a:off x="5212149" y="3200175"/>
          <a:ext cx="974555" cy="974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Results</a:t>
          </a:r>
          <a:endParaRPr lang="en-US" sz="1200" kern="1200" noProof="0"/>
        </a:p>
      </dsp:txBody>
      <dsp:txXfrm>
        <a:off x="5212149" y="3200175"/>
        <a:ext cx="974555" cy="974497"/>
      </dsp:txXfrm>
    </dsp:sp>
    <dsp:sp modelId="{3B7B11BF-1FA6-4038-B663-81EB430F264A}">
      <dsp:nvSpPr>
        <dsp:cNvPr id="0" name=""/>
        <dsp:cNvSpPr/>
      </dsp:nvSpPr>
      <dsp:spPr>
        <a:xfrm>
          <a:off x="6227635" y="3200175"/>
          <a:ext cx="974555" cy="974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Trade-offs</a:t>
          </a:r>
          <a:endParaRPr lang="en-US" sz="1200" kern="1200" noProof="0"/>
        </a:p>
      </dsp:txBody>
      <dsp:txXfrm>
        <a:off x="6227635" y="3200175"/>
        <a:ext cx="974555" cy="974497"/>
      </dsp:txXfrm>
    </dsp:sp>
    <dsp:sp modelId="{A472835F-C15D-4DC2-AF59-91D3BD1F1A68}">
      <dsp:nvSpPr>
        <dsp:cNvPr id="0" name=""/>
        <dsp:cNvSpPr/>
      </dsp:nvSpPr>
      <dsp:spPr>
        <a:xfrm>
          <a:off x="7243121" y="3200175"/>
          <a:ext cx="974555" cy="974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Language / Implementation issues</a:t>
          </a:r>
          <a:endParaRPr lang="en-US" sz="1200" kern="1200" noProof="0"/>
        </a:p>
      </dsp:txBody>
      <dsp:txXfrm>
        <a:off x="7243121" y="3200175"/>
        <a:ext cx="974555" cy="974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24FED-46CF-4A09-B1CC-1E0B6DF6FD6A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2F815-8907-4933-9379-FDD7E595D6C2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2F815-8907-4933-9379-FDD7E595D6C2}" type="slidenum">
              <a:rPr lang="de-DE" smtClean="0"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2F815-8907-4933-9379-FDD7E595D6C2}" type="slidenum">
              <a:rPr lang="de-DE" smtClean="0"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Creational Patterns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design patterns provide a way to create objects while hiding the creation logic, rather than instantiating objects directly using new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opreator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This gives program more flexibility in deciding which objects need to be created for a given use case.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Structural Patterns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design patterns concern class and object composition. Concept of inheritance is used to compose interfaces and define ways to compose objects to obtain new functionalities.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Behavioral Patterns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design patterns are specifically concerned with communication between objects.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2F815-8907-4933-9379-FDD7E595D6C2}" type="slidenum">
              <a:rPr lang="de-DE" smtClean="0"/>
              <a:t>7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ec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ec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ec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ec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ec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htec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ec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bgerundetes Rechtec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bgerundetes Rechtec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ec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ec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ec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ec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ec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ec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824E8E0-4EA7-4878-AE2A-C2C03E66CD52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938B83A-8DF3-44A0-8718-2B5EDB2395B3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Object-oriented</a:t>
            </a:r>
            <a:r>
              <a:rPr lang="de-DE" dirty="0" smtClean="0"/>
              <a:t> Design Patterns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ePortfolio</a:t>
            </a:r>
            <a:r>
              <a:rPr lang="de-DE" dirty="0" smtClean="0"/>
              <a:t> – TINF14B2</a:t>
            </a:r>
          </a:p>
          <a:p>
            <a:r>
              <a:rPr lang="de-DE" dirty="0" smtClean="0"/>
              <a:t>DHBW Karlsruhe</a:t>
            </a:r>
          </a:p>
          <a:p>
            <a:r>
              <a:rPr lang="de-DE" dirty="0" smtClean="0"/>
              <a:t>Sebastian Schmidl - 2256419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Important</a:t>
            </a:r>
            <a:r>
              <a:rPr lang="en-US" smtClean="0"/>
              <a:t> Design Patterns </a:t>
            </a:r>
            <a:r>
              <a:rPr lang="en-US" smtClean="0"/>
              <a:t>(</a:t>
            </a:r>
            <a:r>
              <a:rPr lang="en-US" smtClean="0"/>
              <a:t>for </a:t>
            </a:r>
            <a:r>
              <a:rPr lang="en-US" smtClean="0"/>
              <a:t>Java)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5194920" cy="4325112"/>
          </a:xfrm>
        </p:spPr>
        <p:txBody>
          <a:bodyPr/>
          <a:lstStyle/>
          <a:p>
            <a:r>
              <a:rPr lang="en-US" dirty="0" smtClean="0"/>
              <a:t>Composite</a:t>
            </a:r>
          </a:p>
          <a:p>
            <a:pPr lvl="2"/>
            <a:r>
              <a:rPr lang="en-US" dirty="0" smtClean="0"/>
              <a:t>Represent a tree structure</a:t>
            </a:r>
          </a:p>
          <a:p>
            <a:pPr lvl="2"/>
            <a:r>
              <a:rPr lang="en-US" dirty="0" smtClean="0"/>
              <a:t>User treats individual objects and compositions uniformly</a:t>
            </a:r>
          </a:p>
          <a:p>
            <a:pPr lvl="2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Graphic components that are formed by other components also formed by components.</a:t>
            </a:r>
            <a:endParaRPr lang="en-US" dirty="0"/>
          </a:p>
        </p:txBody>
      </p:sp>
      <p:pic>
        <p:nvPicPr>
          <p:cNvPr id="26626" name="Picture 2" descr="Composite Pattern UML 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2236811"/>
            <a:ext cx="3409950" cy="4000501"/>
          </a:xfrm>
          <a:prstGeom prst="rect">
            <a:avLst/>
          </a:prstGeom>
          <a:noFill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796" y="2204864"/>
            <a:ext cx="8352928" cy="3935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3060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908720"/>
            <a:ext cx="4608512" cy="16828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Design Patterns (for Java)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19256" cy="4325112"/>
          </a:xfrm>
        </p:spPr>
        <p:txBody>
          <a:bodyPr/>
          <a:lstStyle/>
          <a:p>
            <a:r>
              <a:rPr lang="en-US" dirty="0" smtClean="0"/>
              <a:t>Decorator / Wrapper</a:t>
            </a:r>
          </a:p>
          <a:p>
            <a:pPr lvl="2"/>
            <a:r>
              <a:rPr lang="en-US" dirty="0" smtClean="0"/>
              <a:t>Attach additional responsibilities to an object dynamically</a:t>
            </a:r>
            <a:br>
              <a:rPr lang="en-US" dirty="0" smtClean="0"/>
            </a:br>
            <a:r>
              <a:rPr lang="en-US" dirty="0" smtClean="0"/>
              <a:t>(not to the whole class)</a:t>
            </a:r>
          </a:p>
          <a:p>
            <a:pPr lvl="2"/>
            <a:r>
              <a:rPr lang="en-US" dirty="0" smtClean="0"/>
              <a:t>Alternative to </a:t>
            </a:r>
            <a:r>
              <a:rPr lang="en-US" dirty="0" err="1" smtClean="0"/>
              <a:t>subclassing</a:t>
            </a:r>
            <a:endParaRPr lang="en-US" dirty="0" smtClean="0"/>
          </a:p>
          <a:p>
            <a:pPr lvl="2"/>
            <a:r>
              <a:rPr lang="en-US" dirty="0" smtClean="0"/>
              <a:t>Allows nesting, because of recursion and transparency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Design Patterns (for Java)</a:t>
            </a:r>
            <a:endParaRPr 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898" y="2257772"/>
            <a:ext cx="82105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807" y="260648"/>
            <a:ext cx="26289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340768"/>
            <a:ext cx="26955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332656"/>
            <a:ext cx="40576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3807" y="3501008"/>
            <a:ext cx="408622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6056" y="3501008"/>
            <a:ext cx="389572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Gerade Verbindung mit Pfeil 13"/>
          <p:cNvCxnSpPr>
            <a:stCxn id="30723" idx="0"/>
            <a:endCxn id="30722" idx="2"/>
          </p:cNvCxnSpPr>
          <p:nvPr/>
        </p:nvCxnSpPr>
        <p:spPr>
          <a:xfrm flipH="1" flipV="1">
            <a:off x="1669257" y="860723"/>
            <a:ext cx="2059" cy="48004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30724" idx="1"/>
            <a:endCxn id="30722" idx="3"/>
          </p:cNvCxnSpPr>
          <p:nvPr/>
        </p:nvCxnSpPr>
        <p:spPr>
          <a:xfrm flipH="1" flipV="1">
            <a:off x="2983707" y="560686"/>
            <a:ext cx="1012229" cy="96259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>
            <a:stCxn id="30724" idx="2"/>
            <a:endCxn id="30725" idx="0"/>
          </p:cNvCxnSpPr>
          <p:nvPr/>
        </p:nvCxnSpPr>
        <p:spPr>
          <a:xfrm rot="5400000">
            <a:off x="4027290" y="1503537"/>
            <a:ext cx="787102" cy="320784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winkelte Verbindung 24"/>
          <p:cNvCxnSpPr>
            <a:stCxn id="30724" idx="2"/>
            <a:endCxn id="30726" idx="0"/>
          </p:cNvCxnSpPr>
          <p:nvPr/>
        </p:nvCxnSpPr>
        <p:spPr>
          <a:xfrm rot="16200000" flipH="1">
            <a:off x="6130789" y="2607878"/>
            <a:ext cx="787102" cy="999158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45705" y="1970534"/>
            <a:ext cx="5252591" cy="2916932"/>
          </a:xfrm>
          <a:prstGeom prst="rect">
            <a:avLst/>
          </a:prstGeom>
          <a:solidFill>
            <a:srgbClr val="000000">
              <a:shade val="95000"/>
            </a:srgbClr>
          </a:solidFill>
          <a:ln w="1016000" cap="sq" cmpd="sng">
            <a:solidFill>
              <a:srgbClr val="000000"/>
            </a:solidFill>
            <a:prstDash val="solid"/>
            <a:miter lim="800000"/>
          </a:ln>
          <a:effectLst>
            <a:outerShdw blurRad="254000" dist="190500" dir="270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Design Patterns (for Java)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4906888" cy="4325112"/>
          </a:xfrm>
        </p:spPr>
        <p:txBody>
          <a:bodyPr/>
          <a:lstStyle/>
          <a:p>
            <a:r>
              <a:rPr lang="en-US" dirty="0" smtClean="0"/>
              <a:t>Memento / Token</a:t>
            </a:r>
          </a:p>
          <a:p>
            <a:pPr lvl="2"/>
            <a:r>
              <a:rPr lang="en-US" dirty="0" smtClean="0"/>
              <a:t>Capture an object’s internal state to allow restoring this state</a:t>
            </a:r>
          </a:p>
          <a:p>
            <a:pPr lvl="2"/>
            <a:r>
              <a:rPr lang="en-US" dirty="0" smtClean="0"/>
              <a:t>Therefore it has to be externalized without violating encapsulation</a:t>
            </a:r>
          </a:p>
          <a:p>
            <a:pPr lvl="2"/>
            <a:r>
              <a:rPr lang="en-US" dirty="0" smtClean="0"/>
              <a:t>Used for: </a:t>
            </a:r>
            <a:br>
              <a:rPr lang="en-US" dirty="0" smtClean="0"/>
            </a:br>
            <a:r>
              <a:rPr lang="en-US" dirty="0" smtClean="0"/>
              <a:t>Undo mechanisms</a:t>
            </a:r>
          </a:p>
        </p:txBody>
      </p:sp>
      <p:pic>
        <p:nvPicPr>
          <p:cNvPr id="31746" name="Picture 2" descr="Memento Pattern UML Diagram"/>
          <p:cNvPicPr>
            <a:picLocks noChangeAspect="1" noChangeArrowheads="1"/>
          </p:cNvPicPr>
          <p:nvPr/>
        </p:nvPicPr>
        <p:blipFill>
          <a:blip r:embed="rId2" cstate="print"/>
          <a:srcRect l="33750" t="1961"/>
          <a:stretch>
            <a:fillRect/>
          </a:stretch>
        </p:blipFill>
        <p:spPr bwMode="auto">
          <a:xfrm>
            <a:off x="5224474" y="2348880"/>
            <a:ext cx="3784646" cy="36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8185" y="908720"/>
            <a:ext cx="29241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16632"/>
            <a:ext cx="39624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47864" y="4221088"/>
            <a:ext cx="48006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2125" y="904875"/>
            <a:ext cx="5619750" cy="5048250"/>
          </a:xfrm>
          <a:prstGeom prst="rect">
            <a:avLst/>
          </a:prstGeom>
          <a:solidFill>
            <a:srgbClr val="000000">
              <a:shade val="95000"/>
            </a:srgbClr>
          </a:solidFill>
          <a:ln w="19050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cxnSp>
        <p:nvCxnSpPr>
          <p:cNvPr id="20" name="Gerade Verbindung mit Pfeil 19"/>
          <p:cNvCxnSpPr>
            <a:stCxn id="33794" idx="1"/>
            <a:endCxn id="33795" idx="3"/>
          </p:cNvCxnSpPr>
          <p:nvPr/>
        </p:nvCxnSpPr>
        <p:spPr>
          <a:xfrm flipH="1">
            <a:off x="4069904" y="2027908"/>
            <a:ext cx="818281" cy="8012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33794" idx="2"/>
            <a:endCxn id="33796" idx="0"/>
          </p:cNvCxnSpPr>
          <p:nvPr/>
        </p:nvCxnSpPr>
        <p:spPr>
          <a:xfrm flipH="1">
            <a:off x="6348164" y="3147095"/>
            <a:ext cx="2109" cy="1073993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Sources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Christopher Alexander, </a:t>
            </a:r>
            <a:r>
              <a:rPr lang="en-US" smtClean="0"/>
              <a:t>Sara </a:t>
            </a:r>
            <a:r>
              <a:rPr lang="en-US" smtClean="0"/>
              <a:t>Ishikawa</a:t>
            </a:r>
            <a:r>
              <a:rPr lang="en-US" smtClean="0"/>
              <a:t>, </a:t>
            </a:r>
            <a:r>
              <a:rPr lang="en-US" smtClean="0"/>
              <a:t>MurraySilverstein</a:t>
            </a:r>
            <a:r>
              <a:rPr lang="en-US" smtClean="0"/>
              <a:t>, Max </a:t>
            </a:r>
            <a:r>
              <a:rPr lang="en-US" smtClean="0"/>
              <a:t>Jacobson</a:t>
            </a:r>
            <a:r>
              <a:rPr lang="en-US" smtClean="0"/>
              <a:t>, Ingrid </a:t>
            </a:r>
            <a:r>
              <a:rPr lang="en-US" smtClean="0"/>
              <a:t>Fiksdahl-King</a:t>
            </a:r>
            <a:r>
              <a:rPr lang="en-US" smtClean="0"/>
              <a:t>, and Shlomo </a:t>
            </a:r>
            <a:r>
              <a:rPr lang="en-US" smtClean="0"/>
              <a:t>Angel.</a:t>
            </a:r>
            <a:r>
              <a:rPr lang="en-US" i="1" smtClean="0"/>
              <a:t>A Pattern </a:t>
            </a:r>
            <a:r>
              <a:rPr lang="en-US" i="1" smtClean="0"/>
              <a:t>Language</a:t>
            </a:r>
            <a:r>
              <a:rPr lang="en-US" i="1" smtClean="0"/>
              <a:t>. Oxford University </a:t>
            </a:r>
            <a:r>
              <a:rPr lang="en-US" smtClean="0"/>
              <a:t>Press</a:t>
            </a:r>
            <a:r>
              <a:rPr lang="en-US" smtClean="0"/>
              <a:t>, </a:t>
            </a:r>
            <a:r>
              <a:rPr lang="en-US" smtClean="0"/>
              <a:t>NewYork</a:t>
            </a:r>
            <a:r>
              <a:rPr lang="en-US" smtClean="0"/>
              <a:t>, </a:t>
            </a:r>
            <a:r>
              <a:rPr lang="en-US" smtClean="0"/>
              <a:t>1977.</a:t>
            </a:r>
            <a:endParaRPr lang="en-US" smtClean="0"/>
          </a:p>
          <a:p>
            <a:r>
              <a:rPr lang="en-US" smtClean="0"/>
              <a:t>All others are in the </a:t>
            </a:r>
            <a:r>
              <a:rPr lang="en-US" smtClean="0"/>
              <a:t>file</a:t>
            </a:r>
            <a:r>
              <a:rPr lang="en-US" smtClean="0"/>
              <a:t>: </a:t>
            </a:r>
            <a:r>
              <a:rPr lang="en-US" sz="2400" smtClean="0">
                <a:latin typeface="Bell MT" pitchFamily="18" charset="0"/>
                <a:cs typeface="Arial" pitchFamily="34" charset="0"/>
              </a:rPr>
              <a:t>Presentation/Outline.docx</a:t>
            </a:r>
            <a:endParaRPr lang="en-US">
              <a:latin typeface="Bell MT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Design Pattern?</a:t>
            </a:r>
          </a:p>
          <a:p>
            <a:r>
              <a:rPr lang="de-DE" dirty="0" smtClean="0"/>
              <a:t>Elements </a:t>
            </a:r>
            <a:r>
              <a:rPr lang="de-DE" dirty="0" err="1" smtClean="0"/>
              <a:t>of</a:t>
            </a:r>
            <a:r>
              <a:rPr lang="de-DE" dirty="0" smtClean="0"/>
              <a:t> Design Patterns</a:t>
            </a:r>
          </a:p>
          <a:p>
            <a:r>
              <a:rPr lang="de-DE" dirty="0" err="1" smtClean="0"/>
              <a:t>Organizing</a:t>
            </a:r>
            <a:r>
              <a:rPr lang="de-DE" dirty="0" smtClean="0"/>
              <a:t> Design Patterns</a:t>
            </a:r>
          </a:p>
          <a:p>
            <a:r>
              <a:rPr lang="de-DE" dirty="0" err="1" smtClean="0"/>
              <a:t>Important</a:t>
            </a:r>
            <a:r>
              <a:rPr lang="de-DE" dirty="0" smtClean="0"/>
              <a:t> Design Patterns</a:t>
            </a:r>
          </a:p>
          <a:p>
            <a:r>
              <a:rPr lang="de-DE" dirty="0" smtClean="0"/>
              <a:t>The Command Pattern</a:t>
            </a:r>
          </a:p>
          <a:p>
            <a:pPr lvl="1"/>
            <a:r>
              <a:rPr lang="de-DE" dirty="0" smtClean="0"/>
              <a:t>Description</a:t>
            </a:r>
          </a:p>
          <a:p>
            <a:pPr lvl="1"/>
            <a:r>
              <a:rPr lang="de-DE" dirty="0" smtClean="0"/>
              <a:t>Hands-On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</a:t>
            </a:r>
            <a:r>
              <a:rPr lang="en-US" smtClean="0"/>
              <a:t> is a Design </a:t>
            </a:r>
            <a:r>
              <a:rPr lang="en-US" smtClean="0"/>
              <a:t>Pattern?</a:t>
            </a:r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0" y="664255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1: </a:t>
            </a:r>
            <a:r>
              <a:rPr lang="en-US" sz="800" smtClean="0"/>
              <a:t>Christopher </a:t>
            </a:r>
            <a:r>
              <a:rPr lang="en-US" sz="800" smtClean="0"/>
              <a:t>Alexander</a:t>
            </a:r>
            <a:r>
              <a:rPr lang="en-US" sz="800" smtClean="0"/>
              <a:t>, Sara </a:t>
            </a:r>
            <a:r>
              <a:rPr lang="en-US" sz="800" smtClean="0"/>
              <a:t>Ishikawa</a:t>
            </a:r>
            <a:r>
              <a:rPr lang="en-US" sz="800" smtClean="0"/>
              <a:t>, Murray </a:t>
            </a:r>
            <a:r>
              <a:rPr lang="en-US" sz="800" smtClean="0"/>
              <a:t>Silverstein</a:t>
            </a:r>
            <a:r>
              <a:rPr lang="en-US" sz="800" smtClean="0"/>
              <a:t>, Max </a:t>
            </a:r>
            <a:r>
              <a:rPr lang="en-US" sz="800" smtClean="0"/>
              <a:t>Jacobson</a:t>
            </a:r>
            <a:r>
              <a:rPr lang="en-US" sz="800" smtClean="0"/>
              <a:t>, Ingrid </a:t>
            </a:r>
            <a:r>
              <a:rPr lang="en-US" sz="800" smtClean="0"/>
              <a:t>Fiksdahl-King</a:t>
            </a:r>
            <a:r>
              <a:rPr lang="en-US" sz="800" smtClean="0"/>
              <a:t>, and Shlomo </a:t>
            </a:r>
            <a:r>
              <a:rPr lang="en-US" sz="800" smtClean="0"/>
              <a:t>Angel</a:t>
            </a:r>
            <a:r>
              <a:rPr lang="en-US" sz="800" smtClean="0"/>
              <a:t>. </a:t>
            </a:r>
            <a:r>
              <a:rPr lang="en-US" sz="800" i="1" smtClean="0"/>
              <a:t>A Pattern </a:t>
            </a:r>
            <a:r>
              <a:rPr lang="en-US" sz="800" i="1" smtClean="0"/>
              <a:t>Language</a:t>
            </a:r>
            <a:r>
              <a:rPr lang="en-US" sz="800" i="1" smtClean="0"/>
              <a:t>. Oxford University </a:t>
            </a:r>
            <a:r>
              <a:rPr lang="en-US" sz="800" smtClean="0"/>
              <a:t>Press</a:t>
            </a:r>
            <a:r>
              <a:rPr lang="en-US" sz="800" smtClean="0"/>
              <a:t>, </a:t>
            </a:r>
            <a:r>
              <a:rPr lang="en-US" sz="800" smtClean="0"/>
              <a:t>NewYork</a:t>
            </a:r>
            <a:r>
              <a:rPr lang="en-US" sz="800" smtClean="0"/>
              <a:t>, </a:t>
            </a:r>
            <a:r>
              <a:rPr lang="en-US" sz="800" smtClean="0"/>
              <a:t>1977.</a:t>
            </a:r>
            <a:endParaRPr lang="en-US" sz="800"/>
          </a:p>
        </p:txBody>
      </p:sp>
      <p:grpSp>
        <p:nvGrpSpPr>
          <p:cNvPr id="8" name="Gruppieren 7"/>
          <p:cNvGrpSpPr/>
          <p:nvPr/>
        </p:nvGrpSpPr>
        <p:grpSpPr>
          <a:xfrm>
            <a:off x="467544" y="2348880"/>
            <a:ext cx="7056784" cy="4191842"/>
            <a:chOff x="467544" y="2348880"/>
            <a:chExt cx="7056784" cy="4191842"/>
          </a:xfrm>
        </p:grpSpPr>
        <p:sp>
          <p:nvSpPr>
            <p:cNvPr id="4" name="Textfeld 3"/>
            <p:cNvSpPr txBox="1"/>
            <p:nvPr/>
          </p:nvSpPr>
          <p:spPr>
            <a:xfrm>
              <a:off x="1979712" y="2348880"/>
              <a:ext cx="5544616" cy="1940957"/>
            </a:xfrm>
            <a:prstGeom prst="wedgeRoundRectCallout">
              <a:avLst>
                <a:gd name="adj1" fmla="val -63910"/>
                <a:gd name="adj2" fmla="val 28006"/>
                <a:gd name="adj3" fmla="val 16667"/>
              </a:avLst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</a:rPr>
                <a:t>“Each </a:t>
              </a:r>
              <a:r>
                <a:rPr lang="en-US">
                  <a:solidFill>
                    <a:schemeClr val="bg1"/>
                  </a:solidFill>
                </a:rPr>
                <a:t>pattern describes a problem which occurs </a:t>
              </a:r>
              <a:r>
                <a:rPr lang="en-US" smtClean="0">
                  <a:solidFill>
                    <a:schemeClr val="bg1"/>
                  </a:solidFill>
                </a:rPr>
                <a:t>over and </a:t>
              </a:r>
              <a:r>
                <a:rPr lang="en-US">
                  <a:solidFill>
                    <a:schemeClr val="bg1"/>
                  </a:solidFill>
                </a:rPr>
                <a:t>over again in our environment, and then describes the core of the </a:t>
              </a:r>
              <a:r>
                <a:rPr lang="en-US" smtClean="0">
                  <a:solidFill>
                    <a:schemeClr val="bg1"/>
                  </a:solidFill>
                </a:rPr>
                <a:t>solution to </a:t>
              </a:r>
              <a:r>
                <a:rPr lang="en-US">
                  <a:solidFill>
                    <a:schemeClr val="bg1"/>
                  </a:solidFill>
                </a:rPr>
                <a:t>that problem, in such a way that you can use this solution a </a:t>
              </a:r>
              <a:r>
                <a:rPr lang="en-US" smtClean="0">
                  <a:solidFill>
                    <a:schemeClr val="bg1"/>
                  </a:solidFill>
                </a:rPr>
                <a:t>million times over</a:t>
              </a:r>
              <a:r>
                <a:rPr lang="en-US">
                  <a:solidFill>
                    <a:schemeClr val="bg1"/>
                  </a:solidFill>
                </a:rPr>
                <a:t>, without ever doing it the same </a:t>
              </a:r>
              <a:r>
                <a:rPr lang="en-US">
                  <a:solidFill>
                    <a:schemeClr val="bg1"/>
                  </a:solidFill>
                </a:rPr>
                <a:t>way </a:t>
              </a:r>
              <a:r>
                <a:rPr lang="en-US" smtClean="0">
                  <a:solidFill>
                    <a:schemeClr val="bg1"/>
                  </a:solidFill>
                </a:rPr>
                <a:t>twice”</a:t>
              </a:r>
              <a:r>
                <a:rPr lang="en-US" baseline="30000" smtClean="0">
                  <a:solidFill>
                    <a:schemeClr val="bg1"/>
                  </a:solidFill>
                </a:rPr>
                <a:t>1</a:t>
              </a:r>
              <a:endParaRPr lang="en-US" baseline="30000">
                <a:solidFill>
                  <a:schemeClr val="bg1"/>
                </a:solidFill>
              </a:endParaRPr>
            </a:p>
          </p:txBody>
        </p:sp>
        <p:pic>
          <p:nvPicPr>
            <p:cNvPr id="4098" name="Picture 2" descr="http://cliparts.co/cliparts/Big/ERn/BigERnn8T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67544" y="3717032"/>
              <a:ext cx="874659" cy="282369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Design Pattern?</a:t>
            </a:r>
            <a:endParaRPr lang="en-US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203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Why</a:t>
            </a:r>
            <a:r>
              <a:rPr lang="en-US" smtClean="0"/>
              <a:t> we should use Design </a:t>
            </a:r>
            <a:r>
              <a:rPr lang="en-US" smtClean="0"/>
              <a:t>Patterns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redesign through reusing solutions</a:t>
            </a:r>
          </a:p>
          <a:p>
            <a:r>
              <a:rPr lang="en-US" dirty="0" smtClean="0"/>
              <a:t>Make design more flexible and elegant</a:t>
            </a:r>
          </a:p>
          <a:p>
            <a:r>
              <a:rPr lang="en-US" dirty="0" smtClean="0"/>
              <a:t>Make proven techniques more accessible to new/other developers</a:t>
            </a:r>
          </a:p>
          <a:p>
            <a:r>
              <a:rPr lang="en-US" dirty="0" smtClean="0"/>
              <a:t>Improve documentation and maintenance</a:t>
            </a:r>
            <a:br>
              <a:rPr lang="en-US" dirty="0" smtClean="0"/>
            </a:br>
            <a:r>
              <a:rPr lang="en-US" dirty="0" smtClean="0"/>
              <a:t>=&gt; common language and vocabulary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Criticism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Sign</a:t>
            </a:r>
            <a:r>
              <a:rPr lang="en-US" smtClean="0"/>
              <a:t> for missing features in a programming </a:t>
            </a:r>
            <a:r>
              <a:rPr lang="en-US" smtClean="0"/>
              <a:t>language</a:t>
            </a:r>
            <a:endParaRPr lang="en-US" smtClean="0"/>
          </a:p>
          <a:p>
            <a:r>
              <a:rPr lang="en-US" smtClean="0"/>
              <a:t>Inappropriate use increases </a:t>
            </a:r>
            <a:r>
              <a:rPr lang="en-US" smtClean="0"/>
              <a:t>complexity</a:t>
            </a:r>
            <a:endParaRPr lang="en-US" smtClean="0"/>
          </a:p>
          <a:p>
            <a:r>
              <a:rPr lang="en-US" smtClean="0"/>
              <a:t>“once </a:t>
            </a:r>
            <a:r>
              <a:rPr lang="en-US" smtClean="0"/>
              <a:t>you begin to learn patterns you tend to over use </a:t>
            </a:r>
            <a:r>
              <a:rPr lang="en-US" smtClean="0"/>
              <a:t>them</a:t>
            </a:r>
            <a:r>
              <a:rPr lang="en-US" smtClean="0"/>
              <a:t>”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Patterns</a:t>
            </a:r>
            <a:endParaRPr lang="en-US" dirty="0"/>
          </a:p>
        </p:txBody>
      </p:sp>
      <p:cxnSp>
        <p:nvCxnSpPr>
          <p:cNvPr id="9" name="Gerade Verbindung mit Pfeil 8"/>
          <p:cNvCxnSpPr/>
          <p:nvPr/>
        </p:nvCxnSpPr>
        <p:spPr>
          <a:xfrm flipH="1" flipV="1">
            <a:off x="971600" y="2276872"/>
            <a:ext cx="920" cy="4031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972520" y="6309320"/>
            <a:ext cx="77039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-27085" y="2843644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Class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5496" y="485986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tx2"/>
                </a:solidFill>
              </a:rPr>
              <a:t>Object</a:t>
            </a:r>
            <a:endParaRPr lang="en-US" smtClean="0">
              <a:solidFill>
                <a:schemeClr val="tx2"/>
              </a:solidFill>
            </a:endParaRPr>
          </a:p>
        </p:txBody>
      </p:sp>
      <p:grpSp>
        <p:nvGrpSpPr>
          <p:cNvPr id="35" name="Gruppieren 34"/>
          <p:cNvGrpSpPr/>
          <p:nvPr/>
        </p:nvGrpSpPr>
        <p:grpSpPr>
          <a:xfrm>
            <a:off x="1324297" y="2349024"/>
            <a:ext cx="1807543" cy="4329628"/>
            <a:chOff x="1380659" y="2349024"/>
            <a:chExt cx="1807543" cy="4329628"/>
          </a:xfrm>
        </p:grpSpPr>
        <p:sp>
          <p:nvSpPr>
            <p:cNvPr id="13" name="Sechseck 12"/>
            <p:cNvSpPr/>
            <p:nvPr/>
          </p:nvSpPr>
          <p:spPr>
            <a:xfrm>
              <a:off x="1380659" y="2349024"/>
              <a:ext cx="1800000" cy="1800000"/>
            </a:xfrm>
            <a:prstGeom prst="hexag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smtClean="0"/>
                <a:t>Factory </a:t>
              </a:r>
              <a:r>
                <a:rPr lang="en-US" sz="1100" b="1" smtClean="0"/>
                <a:t>Method</a:t>
              </a:r>
              <a:endParaRPr lang="en-US" sz="1100" b="1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384794" y="6309320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Creational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7" name="Sechseck 26"/>
            <p:cNvSpPr/>
            <p:nvPr/>
          </p:nvSpPr>
          <p:spPr>
            <a:xfrm>
              <a:off x="1388202" y="4365104"/>
              <a:ext cx="1800000" cy="1800000"/>
            </a:xfrm>
            <a:prstGeom prst="hex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smtClean="0"/>
                <a:t>Abstract Factory, </a:t>
              </a:r>
              <a:r>
                <a:rPr lang="en-US" sz="1100" b="1" smtClean="0"/>
                <a:t/>
              </a:r>
              <a:br>
                <a:rPr lang="en-US" sz="1100" b="1" smtClean="0"/>
              </a:br>
              <a:r>
                <a:rPr lang="en-US" sz="1100" b="1" smtClean="0"/>
                <a:t>Builder</a:t>
              </a:r>
              <a:r>
                <a:rPr lang="en-US" sz="1100" b="1" smtClean="0"/>
                <a:t>, </a:t>
              </a:r>
              <a:r>
                <a:rPr lang="en-US" sz="1100" b="1" smtClean="0"/>
                <a:t/>
              </a:r>
              <a:br>
                <a:rPr lang="en-US" sz="1100" b="1" smtClean="0"/>
              </a:br>
              <a:r>
                <a:rPr lang="en-US" sz="1100" b="1" smtClean="0"/>
                <a:t>Prototype,</a:t>
              </a:r>
              <a:r>
                <a:rPr lang="en-US" sz="1100" b="1" smtClean="0"/>
                <a:t/>
              </a:r>
              <a:br>
                <a:rPr lang="en-US" sz="1100" b="1" smtClean="0"/>
              </a:br>
              <a:r>
                <a:rPr lang="en-US" sz="1100" b="1" smtClean="0"/>
                <a:t>Singleton</a:t>
              </a:r>
              <a:endParaRPr lang="en-US" sz="1100" b="1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740236" y="2348880"/>
            <a:ext cx="1807543" cy="4329772"/>
            <a:chOff x="3270784" y="2348880"/>
            <a:chExt cx="1807543" cy="4329772"/>
          </a:xfrm>
        </p:grpSpPr>
        <p:sp>
          <p:nvSpPr>
            <p:cNvPr id="15" name="Textfeld 14"/>
            <p:cNvSpPr txBox="1"/>
            <p:nvPr/>
          </p:nvSpPr>
          <p:spPr>
            <a:xfrm>
              <a:off x="3274919" y="6309320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Structural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5" name="Sechseck 24"/>
            <p:cNvSpPr/>
            <p:nvPr/>
          </p:nvSpPr>
          <p:spPr>
            <a:xfrm>
              <a:off x="3270784" y="2348880"/>
              <a:ext cx="1800000" cy="1800000"/>
            </a:xfrm>
            <a:prstGeom prst="hexag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smtClean="0"/>
                <a:t>Adapter</a:t>
              </a:r>
              <a:endParaRPr lang="en-US" sz="1100" b="1"/>
            </a:p>
          </p:txBody>
        </p:sp>
        <p:sp>
          <p:nvSpPr>
            <p:cNvPr id="28" name="Sechseck 27"/>
            <p:cNvSpPr/>
            <p:nvPr/>
          </p:nvSpPr>
          <p:spPr>
            <a:xfrm>
              <a:off x="3278327" y="4365104"/>
              <a:ext cx="1800000" cy="1800000"/>
            </a:xfrm>
            <a:prstGeom prst="hex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Adapter, </a:t>
              </a:r>
              <a:br>
                <a:rPr lang="en-US" sz="1100" b="1" dirty="0" smtClean="0"/>
              </a:br>
              <a:r>
                <a:rPr lang="en-US" sz="1100" b="1" dirty="0" smtClean="0"/>
                <a:t>Bridge, </a:t>
              </a:r>
              <a:br>
                <a:rPr lang="en-US" sz="1100" b="1" dirty="0" smtClean="0"/>
              </a:br>
              <a:r>
                <a:rPr lang="en-US" sz="1100" b="1" dirty="0" smtClean="0"/>
                <a:t>Composite, Decorator, </a:t>
              </a:r>
              <a:br>
                <a:rPr lang="en-US" sz="1100" b="1" dirty="0" smtClean="0"/>
              </a:br>
              <a:r>
                <a:rPr lang="en-US" sz="1100" b="1" dirty="0" smtClean="0"/>
                <a:t>Facade, </a:t>
              </a:r>
              <a:br>
                <a:rPr lang="en-US" sz="1100" b="1" dirty="0" smtClean="0"/>
              </a:br>
              <a:r>
                <a:rPr lang="en-US" sz="1100" b="1" dirty="0" err="1" smtClean="0"/>
                <a:t>lywight</a:t>
              </a:r>
              <a:r>
                <a:rPr lang="en-US" sz="1100" b="1" dirty="0" smtClean="0"/>
                <a:t>, </a:t>
              </a:r>
              <a:br>
                <a:rPr lang="en-US" sz="1100" b="1" dirty="0" smtClean="0"/>
              </a:br>
              <a:r>
                <a:rPr lang="en-US" sz="1100" b="1" dirty="0" smtClean="0"/>
                <a:t>Proxy</a:t>
              </a:r>
              <a:endParaRPr lang="en-US" sz="1100" b="1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6156176" y="2348880"/>
            <a:ext cx="1807543" cy="4329772"/>
            <a:chOff x="5160909" y="2348880"/>
            <a:chExt cx="1807543" cy="4329772"/>
          </a:xfrm>
        </p:grpSpPr>
        <p:sp>
          <p:nvSpPr>
            <p:cNvPr id="16" name="Textfeld 15"/>
            <p:cNvSpPr txBox="1"/>
            <p:nvPr/>
          </p:nvSpPr>
          <p:spPr>
            <a:xfrm>
              <a:off x="5165044" y="6309320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Behavioral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6" name="Sechseck 25"/>
            <p:cNvSpPr/>
            <p:nvPr/>
          </p:nvSpPr>
          <p:spPr>
            <a:xfrm>
              <a:off x="5160909" y="2348880"/>
              <a:ext cx="1800000" cy="1800000"/>
            </a:xfrm>
            <a:prstGeom prst="hexag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smtClean="0"/>
                <a:t>Interpreter,</a:t>
              </a:r>
              <a:br>
                <a:rPr lang="en-US" sz="1100" b="1" smtClean="0"/>
              </a:br>
              <a:r>
                <a:rPr lang="en-US" sz="1100" b="1" smtClean="0"/>
                <a:t>Template </a:t>
              </a:r>
              <a:r>
                <a:rPr lang="en-US" sz="1100" b="1" smtClean="0"/>
                <a:t>Method</a:t>
              </a:r>
              <a:endParaRPr lang="en-US" sz="1100" b="1"/>
            </a:p>
          </p:txBody>
        </p:sp>
        <p:sp>
          <p:nvSpPr>
            <p:cNvPr id="29" name="Sechseck 28"/>
            <p:cNvSpPr/>
            <p:nvPr/>
          </p:nvSpPr>
          <p:spPr>
            <a:xfrm>
              <a:off x="5168452" y="4365248"/>
              <a:ext cx="1800000" cy="1800000"/>
            </a:xfrm>
            <a:prstGeom prst="hex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Chain of </a:t>
              </a:r>
              <a:r>
                <a:rPr lang="en-US" sz="1100" b="1" dirty="0" err="1" smtClean="0"/>
                <a:t>Responsi-bility</a:t>
              </a:r>
              <a:r>
                <a:rPr lang="en-US" sz="1100" b="1" dirty="0" smtClean="0"/>
                <a:t>, </a:t>
              </a:r>
              <a:br>
                <a:rPr lang="en-US" sz="1100" b="1" dirty="0" smtClean="0"/>
              </a:br>
              <a:r>
                <a:rPr lang="en-US" sz="1100" b="1" dirty="0" smtClean="0"/>
                <a:t>Command, </a:t>
              </a:r>
              <a:br>
                <a:rPr lang="en-US" sz="1100" b="1" dirty="0" smtClean="0"/>
              </a:br>
              <a:r>
                <a:rPr lang="en-US" sz="1100" b="1" dirty="0" err="1" smtClean="0"/>
                <a:t>Iterator</a:t>
              </a:r>
              <a:r>
                <a:rPr lang="en-US" sz="1100" b="1" dirty="0" smtClean="0"/>
                <a:t>, </a:t>
              </a:r>
              <a:br>
                <a:rPr lang="en-US" sz="1100" b="1" dirty="0" smtClean="0"/>
              </a:br>
              <a:r>
                <a:rPr lang="en-US" sz="1100" b="1" dirty="0" smtClean="0"/>
                <a:t>Mediator, </a:t>
              </a:r>
              <a:br>
                <a:rPr lang="en-US" sz="1100" b="1" dirty="0" smtClean="0"/>
              </a:br>
              <a:r>
                <a:rPr lang="en-US" sz="1100" b="1" dirty="0" smtClean="0"/>
                <a:t>Memento, </a:t>
              </a:r>
              <a:br>
                <a:rPr lang="en-US" sz="1100" b="1" dirty="0" smtClean="0"/>
              </a:br>
              <a:r>
                <a:rPr lang="en-US" sz="1100" b="1" dirty="0" smtClean="0"/>
                <a:t>Observer, </a:t>
              </a:r>
              <a:br>
                <a:rPr lang="en-US" sz="1100" b="1" dirty="0" smtClean="0"/>
              </a:br>
              <a:r>
                <a:rPr lang="en-US" sz="1100" b="1" dirty="0" smtClean="0"/>
                <a:t>State, </a:t>
              </a:r>
              <a:br>
                <a:rPr lang="en-US" sz="1100" b="1" dirty="0" smtClean="0"/>
              </a:br>
              <a:r>
                <a:rPr lang="en-US" sz="1100" b="1" dirty="0" smtClean="0"/>
                <a:t>Strategy, </a:t>
              </a:r>
              <a:br>
                <a:rPr lang="en-US" sz="1100" b="1" dirty="0" smtClean="0"/>
              </a:br>
              <a:r>
                <a:rPr lang="en-US" sz="1100" b="1" dirty="0" smtClean="0"/>
                <a:t>Visitor</a:t>
              </a:r>
              <a:endParaRPr lang="en-US" sz="1100" b="1" dirty="0"/>
            </a:p>
          </p:txBody>
        </p:sp>
      </p:grpSp>
      <p:sp>
        <p:nvSpPr>
          <p:cNvPr id="31" name="Textfeld 30"/>
          <p:cNvSpPr txBox="1"/>
          <p:nvPr/>
        </p:nvSpPr>
        <p:spPr>
          <a:xfrm>
            <a:off x="107504" y="206084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Scope</a:t>
            </a:r>
            <a:endParaRPr lang="de-DE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8028384" y="6300028"/>
            <a:ext cx="11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Purpose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Important</a:t>
            </a:r>
            <a:r>
              <a:rPr lang="en-US" smtClean="0"/>
              <a:t> Design Patterns </a:t>
            </a:r>
            <a:r>
              <a:rPr lang="en-US" smtClean="0"/>
              <a:t>(</a:t>
            </a:r>
            <a:r>
              <a:rPr lang="en-US" smtClean="0"/>
              <a:t>for </a:t>
            </a:r>
            <a:r>
              <a:rPr lang="en-US" smtClean="0"/>
              <a:t>Java)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5194920" cy="4325112"/>
          </a:xfrm>
        </p:spPr>
        <p:txBody>
          <a:bodyPr/>
          <a:lstStyle/>
          <a:p>
            <a:r>
              <a:rPr lang="en-US" smtClean="0"/>
              <a:t>Singleton</a:t>
            </a:r>
          </a:p>
          <a:p>
            <a:pPr lvl="2"/>
            <a:r>
              <a:rPr lang="en-US" smtClean="0"/>
              <a:t>Guarantees that there is only one instance of a particular </a:t>
            </a:r>
            <a:r>
              <a:rPr lang="en-US" smtClean="0"/>
              <a:t>object</a:t>
            </a:r>
            <a:endParaRPr lang="en-US" smtClean="0"/>
          </a:p>
          <a:p>
            <a:pPr lvl="2"/>
            <a:r>
              <a:rPr lang="en-US" smtClean="0"/>
              <a:t>Be careful -&gt; do not use it when in </a:t>
            </a:r>
            <a:r>
              <a:rPr lang="en-US" smtClean="0"/>
              <a:t>doubt</a:t>
            </a:r>
            <a:endParaRPr lang="en-US" smtClean="0"/>
          </a:p>
          <a:p>
            <a:endParaRPr lang="en-US"/>
          </a:p>
        </p:txBody>
      </p:sp>
      <p:pic>
        <p:nvPicPr>
          <p:cNvPr id="20482" name="Picture 2" descr="Singleton Pattern UML 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2348880"/>
            <a:ext cx="3057525" cy="3819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88640"/>
            <a:ext cx="5924550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hea">
  <a:themeElements>
    <a:clrScheme name="Rhe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Rhea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394</Words>
  <Application>Microsoft Office PowerPoint</Application>
  <PresentationFormat>Bildschirmpräsentation (4:3)</PresentationFormat>
  <Paragraphs>83</Paragraphs>
  <Slides>17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Rhea</vt:lpstr>
      <vt:lpstr>Object-oriented Design Patterns</vt:lpstr>
      <vt:lpstr>Outline</vt:lpstr>
      <vt:lpstr>What is a Design Pattern?</vt:lpstr>
      <vt:lpstr>What is a Design Pattern?</vt:lpstr>
      <vt:lpstr>Why we should use Design Patterns</vt:lpstr>
      <vt:lpstr>Criticism</vt:lpstr>
      <vt:lpstr>Organizing Patterns</vt:lpstr>
      <vt:lpstr>Important Design Patterns (for Java)</vt:lpstr>
      <vt:lpstr>Folie 9</vt:lpstr>
      <vt:lpstr>Important Design Patterns (for Java)</vt:lpstr>
      <vt:lpstr>Folie 11</vt:lpstr>
      <vt:lpstr>Important Design Patterns (for Java)</vt:lpstr>
      <vt:lpstr>Important Design Patterns (for Java)</vt:lpstr>
      <vt:lpstr>Folie 14</vt:lpstr>
      <vt:lpstr>Important Design Patterns (for Java)</vt:lpstr>
      <vt:lpstr>Folie 16</vt:lpstr>
      <vt:lpstr>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Sebastian</dc:creator>
  <cp:lastModifiedBy>Sebastian</cp:lastModifiedBy>
  <cp:revision>21</cp:revision>
  <dcterms:created xsi:type="dcterms:W3CDTF">2016-04-25T19:06:46Z</dcterms:created>
  <dcterms:modified xsi:type="dcterms:W3CDTF">2016-04-25T22:53:10Z</dcterms:modified>
</cp:coreProperties>
</file>