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58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9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7798-FB07-4F5D-AE8D-7720DA8EDECA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6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Hitcon</a:t>
            </a:r>
            <a:r>
              <a:rPr lang="en-US" altLang="zh-TW" dirty="0" smtClean="0"/>
              <a:t> Badge BLE explain V1.4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Adding AES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20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80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Balance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</a:t>
            </a:r>
            <a:r>
              <a:rPr lang="en-US" altLang="zh-TW" dirty="0" err="1" smtClean="0"/>
              <a:t>Wallet_Address</a:t>
            </a:r>
            <a:endParaRPr lang="en-US" altLang="zh-TW" dirty="0" smtClean="0"/>
          </a:p>
          <a:p>
            <a:r>
              <a:rPr lang="en-US" altLang="zh-TW" dirty="0" smtClean="0"/>
              <a:t>0x02	0x08</a:t>
            </a:r>
            <a:r>
              <a:rPr lang="en-US" altLang="zh-TW" dirty="0"/>
              <a:t>	</a:t>
            </a:r>
            <a:r>
              <a:rPr lang="en-US" altLang="zh-TW" dirty="0" smtClean="0"/>
              <a:t>	Value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1.Wallet_Address</a:t>
            </a:r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" name="矩形 1"/>
          <p:cNvSpPr/>
          <p:nvPr/>
        </p:nvSpPr>
        <p:spPr>
          <a:xfrm>
            <a:off x="526974" y="5053961"/>
            <a:ext cx="282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Type(value) = </a:t>
            </a:r>
            <a:r>
              <a:rPr lang="en-US" altLang="zh-TW" sz="2400" dirty="0" smtClean="0">
                <a:solidFill>
                  <a:srgbClr val="FF0000"/>
                </a:solidFill>
              </a:rPr>
              <a:t>Double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0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5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ERC20 Balance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Contract Address</a:t>
            </a:r>
          </a:p>
          <a:p>
            <a:r>
              <a:rPr lang="en-US" altLang="zh-TW" dirty="0" smtClean="0"/>
              <a:t>0x02	0x08</a:t>
            </a:r>
            <a:r>
              <a:rPr lang="en-US" altLang="zh-TW" dirty="0"/>
              <a:t>	</a:t>
            </a:r>
            <a:r>
              <a:rPr lang="en-US" altLang="zh-TW" dirty="0" smtClean="0"/>
              <a:t>Value</a:t>
            </a:r>
          </a:p>
        </p:txBody>
      </p:sp>
      <p:sp>
        <p:nvSpPr>
          <p:cNvPr id="17" name="向右箭號 16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1.Contract </a:t>
            </a:r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1" name="矩形 20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526974" y="5053961"/>
            <a:ext cx="282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Type(value) = </a:t>
            </a:r>
            <a:r>
              <a:rPr lang="en-US" altLang="zh-TW" sz="2400" dirty="0" smtClean="0">
                <a:solidFill>
                  <a:srgbClr val="FF0000"/>
                </a:solidFill>
              </a:rPr>
              <a:t>Double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48887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3677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Initialize </a:t>
            </a:r>
            <a:r>
              <a:rPr lang="en-US" altLang="zh-TW" sz="3200" dirty="0" smtClean="0"/>
              <a:t>+ Re-paring</a:t>
            </a:r>
            <a:endParaRPr lang="en-US" altLang="zh-TW" sz="3200" dirty="0"/>
          </a:p>
        </p:txBody>
      </p:sp>
      <p:sp>
        <p:nvSpPr>
          <p:cNvPr id="4" name="圓角矩形 3"/>
          <p:cNvSpPr/>
          <p:nvPr/>
        </p:nvSpPr>
        <p:spPr>
          <a:xfrm>
            <a:off x="3292221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2548041" y="1648254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5370592" y="-1474485"/>
            <a:ext cx="399012" cy="8247138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01863" y="3356047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38334" y="2737217"/>
            <a:ext cx="4684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dirty="0" smtClean="0"/>
              <a:t>Hitcon</a:t>
            </a:r>
            <a:r>
              <a:rPr lang="en-US" altLang="zh-TW" dirty="0"/>
              <a:t>://pair?v</a:t>
            </a:r>
            <a:r>
              <a:rPr lang="en-US" altLang="zh-TW" dirty="0" smtClean="0"/>
              <a:t>=</a:t>
            </a:r>
            <a:r>
              <a:rPr lang="zh-TW" altLang="en-US" dirty="0" smtClean="0"/>
              <a:t>版本數</a:t>
            </a:r>
            <a:endParaRPr lang="en-US" altLang="zh-TW" dirty="0" smtClean="0"/>
          </a:p>
          <a:p>
            <a:r>
              <a:rPr lang="en-US" altLang="zh-TW" dirty="0" smtClean="0"/>
              <a:t>&amp;a=</a:t>
            </a:r>
            <a:r>
              <a:rPr lang="zh-TW" altLang="en-US" dirty="0" smtClean="0"/>
              <a:t>錢包</a:t>
            </a:r>
            <a:r>
              <a:rPr lang="en-US" altLang="zh-TW" dirty="0" smtClean="0"/>
              <a:t>Address</a:t>
            </a:r>
          </a:p>
          <a:p>
            <a:r>
              <a:rPr lang="en-US" altLang="zh-TW" dirty="0" smtClean="0"/>
              <a:t>&amp;k=AES Key</a:t>
            </a:r>
          </a:p>
          <a:p>
            <a:r>
              <a:rPr lang="en-US" altLang="zh-TW" dirty="0" smtClean="0"/>
              <a:t>&amp;s=</a:t>
            </a:r>
            <a:r>
              <a:rPr lang="en-US" altLang="zh-TW" dirty="0" err="1" smtClean="0"/>
              <a:t>ServiceUUID</a:t>
            </a:r>
            <a:endParaRPr lang="en-US" altLang="zh-TW" dirty="0" smtClean="0"/>
          </a:p>
          <a:p>
            <a:r>
              <a:rPr lang="en-US" altLang="zh-TW" dirty="0" smtClean="0"/>
              <a:t>&amp;c=Characteristic</a:t>
            </a:r>
            <a:r>
              <a:rPr lang="zh-TW" altLang="en-US" dirty="0" smtClean="0"/>
              <a:t>前四個</a:t>
            </a:r>
            <a:r>
              <a:rPr lang="en-US" altLang="zh-TW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6262" y="3499605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5391375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978889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234709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38334" y="4523549"/>
            <a:ext cx="5853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/>
              <a:t>hitcon://pair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v=18&amp;</a:t>
            </a:r>
          </a:p>
          <a:p>
            <a:r>
              <a:rPr lang="en-US" altLang="zh-TW" dirty="0" smtClean="0"/>
              <a:t>a=808c2257d778e5f1340d9325116f5a7273b33f5d&amp;</a:t>
            </a:r>
          </a:p>
          <a:p>
            <a:r>
              <a:rPr lang="en-US" altLang="zh-TW" dirty="0" smtClean="0"/>
              <a:t>k=09626aa096254e8a8ce871bfd7b8895c&amp;</a:t>
            </a:r>
          </a:p>
          <a:p>
            <a:r>
              <a:rPr lang="en-US" altLang="zh-TW" dirty="0" smtClean="0"/>
              <a:t>s=1cbfbb33-ffc7-c966-77f9-311c6ba9e425&amp;</a:t>
            </a:r>
          </a:p>
          <a:p>
            <a:r>
              <a:rPr lang="en-US" altLang="zh-TW" dirty="0" smtClean="0"/>
              <a:t>c=26ccce12e2c66a0b72c50cca509dbfc1275074f57e7c5668</a:t>
            </a:r>
            <a:endParaRPr lang="en-US" altLang="zh-TW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6135555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UUID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6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435889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</a:p>
          <a:p>
            <a:pPr algn="ctr"/>
            <a:r>
              <a:rPr lang="en-US" altLang="zh-TW" dirty="0" smtClean="0"/>
              <a:t>generate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8887" y="307571"/>
            <a:ext cx="4456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Initialize </a:t>
            </a:r>
            <a:r>
              <a:rPr lang="en-US" altLang="zh-TW" sz="3200" dirty="0" smtClean="0"/>
              <a:t>+ Re-paring </a:t>
            </a:r>
            <a:r>
              <a:rPr lang="en-US" altLang="zh-TW" sz="3200" dirty="0"/>
              <a:t>Flow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132708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Request for </a:t>
            </a:r>
            <a:r>
              <a:rPr lang="en-US" altLang="zh-TW" dirty="0" err="1" smtClean="0"/>
              <a:t>Reparing</a:t>
            </a:r>
            <a:r>
              <a:rPr lang="en-US" altLang="zh-TW" dirty="0" smtClean="0"/>
              <a:t> or</a:t>
            </a:r>
          </a:p>
          <a:p>
            <a:pPr algn="ctr"/>
            <a:r>
              <a:rPr lang="en-US" altLang="zh-TW" dirty="0" smtClean="0"/>
              <a:t>First time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987867" y="3016190"/>
            <a:ext cx="1252290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6019676" y="3016190"/>
            <a:ext cx="546209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6679059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 for connection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>
            <a:off x="8328704" y="3016190"/>
            <a:ext cx="546209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98808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 Menu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95322" y="4371584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MT7697</a:t>
            </a:r>
            <a:r>
              <a:rPr lang="zh-TW" altLang="en-US" dirty="0" smtClean="0"/>
              <a:t>沒辦法 </a:t>
            </a:r>
            <a:r>
              <a:rPr lang="en-US" altLang="zh-TW" dirty="0" smtClean="0"/>
              <a:t>on-line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BLE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所以必須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2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UUIDs</a:t>
            </a:r>
            <a:endParaRPr lang="zh-TW" altLang="en-US" sz="32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912684" y="1315234"/>
            <a:ext cx="9734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為了避免濫發交易訊息，</a:t>
            </a:r>
            <a:r>
              <a:rPr lang="en-US" altLang="zh-TW" sz="2400" dirty="0" smtClean="0"/>
              <a:t>UUID</a:t>
            </a:r>
            <a:r>
              <a:rPr lang="zh-TW" altLang="en-US" sz="2400" dirty="0" smtClean="0"/>
              <a:t>是綁定時隨機產生的</a:t>
            </a:r>
            <a:endParaRPr lang="en-US" altLang="zh-TW" sz="2400" dirty="0" smtClean="0"/>
          </a:p>
          <a:p>
            <a:r>
              <a:rPr lang="en-US" altLang="zh-TW" sz="2400" dirty="0" smtClean="0"/>
              <a:t>QR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會寫</a:t>
            </a:r>
            <a:r>
              <a:rPr lang="en-US" altLang="zh-TW" sz="2400" dirty="0"/>
              <a:t>Characteristic </a:t>
            </a:r>
            <a:r>
              <a:rPr lang="en-US" altLang="zh-TW" sz="2400" dirty="0" smtClean="0"/>
              <a:t> UUID</a:t>
            </a:r>
            <a:r>
              <a:rPr lang="zh-TW" altLang="en-US" sz="2400" dirty="0" smtClean="0"/>
              <a:t>的前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，</a:t>
            </a:r>
            <a:r>
              <a:rPr lang="zh-TW" altLang="en-US" sz="2400" dirty="0" smtClean="0">
                <a:solidFill>
                  <a:srgbClr val="FF0000"/>
                </a:solidFill>
              </a:rPr>
              <a:t>後面的</a:t>
            </a:r>
            <a:r>
              <a:rPr lang="en-US" altLang="zh-TW" sz="2400" dirty="0" smtClean="0">
                <a:solidFill>
                  <a:srgbClr val="FF0000"/>
                </a:solidFill>
              </a:rPr>
              <a:t>UUID</a:t>
            </a:r>
            <a:r>
              <a:rPr lang="zh-TW" altLang="en-US" sz="2400" dirty="0" smtClean="0">
                <a:solidFill>
                  <a:srgbClr val="FF0000"/>
                </a:solidFill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</a:rPr>
              <a:t>Service</a:t>
            </a:r>
            <a:r>
              <a:rPr lang="zh-TW" altLang="en-US" sz="2400" dirty="0" smtClean="0">
                <a:solidFill>
                  <a:srgbClr val="FF0000"/>
                </a:solidFill>
              </a:rPr>
              <a:t>相同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QRcode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Characteristic</a:t>
            </a:r>
            <a:r>
              <a:rPr lang="zh-TW" altLang="en-US" sz="2400" dirty="0" smtClean="0"/>
              <a:t>順序如下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033424" y="2884894"/>
            <a:ext cx="1442209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596373" y="2884894"/>
            <a:ext cx="129139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019643" y="2884894"/>
            <a:ext cx="135402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AddERC20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05543" y="2884894"/>
            <a:ext cx="1346194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Balance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983614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391389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8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493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AES </a:t>
            </a:r>
            <a:r>
              <a:rPr lang="en-US" altLang="zh-TW" sz="3200" dirty="0" err="1" smtClean="0"/>
              <a:t>enc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4887" y="2501613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Raw Data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5143979" y="2874914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82936" y="344291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5795" y="2501613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16Byte Random IV</a:t>
            </a:r>
          </a:p>
        </p:txBody>
      </p:sp>
      <p:sp>
        <p:nvSpPr>
          <p:cNvPr id="8" name="加號 7"/>
          <p:cNvSpPr/>
          <p:nvPr/>
        </p:nvSpPr>
        <p:spPr>
          <a:xfrm>
            <a:off x="2668044" y="3002681"/>
            <a:ext cx="299805" cy="2934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51181" y="2536257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Enc</a:t>
            </a:r>
            <a:r>
              <a:rPr lang="en-US" altLang="zh-TW" dirty="0" smtClean="0"/>
              <a:t> Data</a:t>
            </a:r>
          </a:p>
        </p:txBody>
      </p:sp>
      <p:sp>
        <p:nvSpPr>
          <p:cNvPr id="10" name="矩形 9"/>
          <p:cNvSpPr/>
          <p:nvPr/>
        </p:nvSpPr>
        <p:spPr>
          <a:xfrm>
            <a:off x="3134888" y="4178038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Enc</a:t>
            </a:r>
            <a:r>
              <a:rPr lang="en-US" altLang="zh-TW" dirty="0" smtClean="0"/>
              <a:t> Data</a:t>
            </a:r>
          </a:p>
        </p:txBody>
      </p:sp>
      <p:sp>
        <p:nvSpPr>
          <p:cNvPr id="11" name="矩形 10"/>
          <p:cNvSpPr/>
          <p:nvPr/>
        </p:nvSpPr>
        <p:spPr>
          <a:xfrm>
            <a:off x="1125795" y="4178038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16Byte Random IV</a:t>
            </a:r>
          </a:p>
        </p:txBody>
      </p:sp>
      <p:sp>
        <p:nvSpPr>
          <p:cNvPr id="12" name="加號 11"/>
          <p:cNvSpPr/>
          <p:nvPr/>
        </p:nvSpPr>
        <p:spPr>
          <a:xfrm>
            <a:off x="2668044" y="4679106"/>
            <a:ext cx="299805" cy="2934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434072" y="6068805"/>
            <a:ext cx="14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Payload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5400000">
            <a:off x="2725178" y="4240830"/>
            <a:ext cx="219289" cy="2873101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143979" y="4551338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87732" y="4603261"/>
            <a:ext cx="14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 to GATT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 rot="5400000">
            <a:off x="3496141" y="1793468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497079" y="1247777"/>
            <a:ext cx="26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Append to 128 Byte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7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BLE Spec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1503123"/>
            <a:ext cx="5429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MTU Size: 144+3 byte</a:t>
            </a:r>
          </a:p>
          <a:p>
            <a:r>
              <a:rPr lang="en-US" altLang="zh-TW" sz="2800" dirty="0" smtClean="0"/>
              <a:t>No Device Name</a:t>
            </a:r>
          </a:p>
          <a:p>
            <a:r>
              <a:rPr lang="en-US" altLang="zh-TW" sz="2800" dirty="0" smtClean="0"/>
              <a:t>Broadcast: 128bit Service UUID only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0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3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Adding ERC20 Support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1126" y="1384946"/>
            <a:ext cx="2573810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1.Contract Address</a:t>
            </a:r>
          </a:p>
          <a:p>
            <a:r>
              <a:rPr lang="en-US" altLang="zh-TW" dirty="0" smtClean="0"/>
              <a:t>2.TotalSupply Method</a:t>
            </a:r>
          </a:p>
          <a:p>
            <a:r>
              <a:rPr lang="en-US" altLang="zh-TW" dirty="0" smtClean="0"/>
              <a:t>3.BalanceOf  Method</a:t>
            </a:r>
          </a:p>
          <a:p>
            <a:r>
              <a:rPr lang="en-US" altLang="zh-TW" dirty="0" smtClean="0"/>
              <a:t>4.Transfer Method</a:t>
            </a:r>
          </a:p>
          <a:p>
            <a:r>
              <a:rPr lang="en-US" altLang="zh-TW" dirty="0" smtClean="0"/>
              <a:t>5.TransferFrom Method</a:t>
            </a:r>
          </a:p>
          <a:p>
            <a:r>
              <a:rPr lang="en-US" altLang="zh-TW" dirty="0" smtClean="0"/>
              <a:t>6.Approve Method</a:t>
            </a:r>
          </a:p>
          <a:p>
            <a:r>
              <a:rPr lang="en-US" altLang="zh-TW" dirty="0" smtClean="0"/>
              <a:t>7.Token</a:t>
            </a:r>
            <a:r>
              <a:rPr lang="zh-TW" altLang="en-US" dirty="0" smtClean="0"/>
              <a:t>縮寫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009145" y="2111233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0x10	0x14	0xADDRESS20BYTE</a:t>
            </a:r>
          </a:p>
          <a:p>
            <a:r>
              <a:rPr lang="en-US" altLang="zh-TW" dirty="0" smtClean="0"/>
              <a:t>0x11	0x04	</a:t>
            </a:r>
            <a:r>
              <a:rPr lang="en-US" altLang="zh-TW" dirty="0"/>
              <a:t>[</a:t>
            </a:r>
            <a:r>
              <a:rPr lang="en-US" altLang="zh-TW" dirty="0" smtClean="0"/>
              <a:t>Method]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0x17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AddERC20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53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10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Transaction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6" name="向右箭號 1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252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ERC20 Transaction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" name="向右箭號 1"/>
          <p:cNvSpPr/>
          <p:nvPr/>
        </p:nvSpPr>
        <p:spPr>
          <a:xfrm>
            <a:off x="2149177" y="3071498"/>
            <a:ext cx="1013766" cy="2325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95868" y="2449098"/>
            <a:ext cx="1864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自己把</a:t>
            </a:r>
            <a:r>
              <a:rPr lang="en-US" altLang="zh-TW" dirty="0" smtClean="0"/>
              <a:t>ERC20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帶進去，</a:t>
            </a:r>
            <a:r>
              <a:rPr lang="en-US" altLang="zh-TW" dirty="0" smtClean="0"/>
              <a:t>Badge</a:t>
            </a:r>
            <a:r>
              <a:rPr lang="zh-TW" altLang="en-US" dirty="0" smtClean="0"/>
              <a:t>會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這部分的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顯示出來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25" name="矩形 2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6" name="向右箭號 2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356</Words>
  <Application>Microsoft Office PowerPoint</Application>
  <PresentationFormat>寬螢幕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Hitcon Badge BLE explain V1.4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 will</dc:creator>
  <cp:lastModifiedBy>will will</cp:lastModifiedBy>
  <cp:revision>21</cp:revision>
  <dcterms:created xsi:type="dcterms:W3CDTF">2018-06-05T09:27:22Z</dcterms:created>
  <dcterms:modified xsi:type="dcterms:W3CDTF">2018-06-21T08:58:30Z</dcterms:modified>
</cp:coreProperties>
</file>