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BAF8-E7B5-4240-AA95-C4399B7C7A0D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1E6D-CD71-452E-A445-503B0BCA7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35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BAF8-E7B5-4240-AA95-C4399B7C7A0D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1E6D-CD71-452E-A445-503B0BCA7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18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BAF8-E7B5-4240-AA95-C4399B7C7A0D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1E6D-CD71-452E-A445-503B0BCA7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03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BAF8-E7B5-4240-AA95-C4399B7C7A0D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1E6D-CD71-452E-A445-503B0BCA7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69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BAF8-E7B5-4240-AA95-C4399B7C7A0D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1E6D-CD71-452E-A445-503B0BCA7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70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BAF8-E7B5-4240-AA95-C4399B7C7A0D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1E6D-CD71-452E-A445-503B0BCA7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45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BAF8-E7B5-4240-AA95-C4399B7C7A0D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1E6D-CD71-452E-A445-503B0BCA7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84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BAF8-E7B5-4240-AA95-C4399B7C7A0D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1E6D-CD71-452E-A445-503B0BCA7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6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BAF8-E7B5-4240-AA95-C4399B7C7A0D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1E6D-CD71-452E-A445-503B0BCA7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11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BAF8-E7B5-4240-AA95-C4399B7C7A0D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1E6D-CD71-452E-A445-503B0BCA7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94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BAF8-E7B5-4240-AA95-C4399B7C7A0D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1E6D-CD71-452E-A445-503B0BCA7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15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2BAF8-E7B5-4240-AA95-C4399B7C7A0D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F1E6D-CD71-452E-A445-503B0BCA7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96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QR code spec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02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448887" y="1427967"/>
            <a:ext cx="1712422" cy="798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Wallet Address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48887" y="307571"/>
            <a:ext cx="3677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Initialize </a:t>
            </a:r>
            <a:r>
              <a:rPr lang="en-US" altLang="zh-TW" sz="3200" dirty="0" smtClean="0"/>
              <a:t>+ Re-paring</a:t>
            </a:r>
            <a:endParaRPr lang="en-US" altLang="zh-TW" sz="3200" dirty="0"/>
          </a:p>
        </p:txBody>
      </p:sp>
      <p:sp>
        <p:nvSpPr>
          <p:cNvPr id="4" name="圓角矩形 3"/>
          <p:cNvSpPr/>
          <p:nvPr/>
        </p:nvSpPr>
        <p:spPr>
          <a:xfrm>
            <a:off x="3292221" y="1427967"/>
            <a:ext cx="1712422" cy="798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BLE AES Key</a:t>
            </a:r>
            <a:endParaRPr lang="zh-TW" altLang="en-US" dirty="0"/>
          </a:p>
        </p:txBody>
      </p:sp>
      <p:sp>
        <p:nvSpPr>
          <p:cNvPr id="5" name="加號 4"/>
          <p:cNvSpPr/>
          <p:nvPr/>
        </p:nvSpPr>
        <p:spPr>
          <a:xfrm>
            <a:off x="2548041" y="1648254"/>
            <a:ext cx="357448" cy="3574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右大括弧 6"/>
          <p:cNvSpPr/>
          <p:nvPr/>
        </p:nvSpPr>
        <p:spPr>
          <a:xfrm rot="5400000">
            <a:off x="5370592" y="-1474485"/>
            <a:ext cx="399012" cy="8247138"/>
          </a:xfrm>
          <a:prstGeom prst="rightBrace">
            <a:avLst>
              <a:gd name="adj1" fmla="val 92360"/>
              <a:gd name="adj2" fmla="val 49704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4801863" y="3356047"/>
            <a:ext cx="1536471" cy="1417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QR-Code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338334" y="2737217"/>
            <a:ext cx="468457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格式</a:t>
            </a:r>
            <a:r>
              <a:rPr lang="en-US" altLang="zh-TW" sz="2400" dirty="0" smtClean="0"/>
              <a:t>:</a:t>
            </a:r>
          </a:p>
          <a:p>
            <a:r>
              <a:rPr lang="en-US" altLang="zh-TW" dirty="0"/>
              <a:t>h</a:t>
            </a:r>
            <a:r>
              <a:rPr lang="en-US" altLang="zh-TW" dirty="0" smtClean="0"/>
              <a:t>itcon</a:t>
            </a:r>
            <a:r>
              <a:rPr lang="en-US" altLang="zh-TW" dirty="0"/>
              <a:t>://pair?v</a:t>
            </a:r>
            <a:r>
              <a:rPr lang="en-US" altLang="zh-TW" dirty="0" smtClean="0"/>
              <a:t>=</a:t>
            </a:r>
            <a:r>
              <a:rPr lang="zh-TW" altLang="en-US" dirty="0" smtClean="0"/>
              <a:t>版本數</a:t>
            </a:r>
            <a:endParaRPr lang="en-US" altLang="zh-TW" dirty="0" smtClean="0"/>
          </a:p>
          <a:p>
            <a:r>
              <a:rPr lang="en-US" altLang="zh-TW" dirty="0" smtClean="0"/>
              <a:t>&amp;a=</a:t>
            </a:r>
            <a:r>
              <a:rPr lang="zh-TW" altLang="en-US" dirty="0" smtClean="0"/>
              <a:t>錢包</a:t>
            </a:r>
            <a:r>
              <a:rPr lang="en-US" altLang="zh-TW" dirty="0" smtClean="0"/>
              <a:t>Address</a:t>
            </a:r>
          </a:p>
          <a:p>
            <a:r>
              <a:rPr lang="en-US" altLang="zh-TW" dirty="0" smtClean="0"/>
              <a:t>&amp;k=AES Key</a:t>
            </a:r>
          </a:p>
          <a:p>
            <a:r>
              <a:rPr lang="en-US" altLang="zh-TW" dirty="0" smtClean="0"/>
              <a:t>&amp;s=</a:t>
            </a:r>
            <a:r>
              <a:rPr lang="en-US" altLang="zh-TW" dirty="0" err="1" smtClean="0"/>
              <a:t>ServiceUUID</a:t>
            </a:r>
            <a:endParaRPr lang="en-US" altLang="zh-TW" dirty="0" smtClean="0"/>
          </a:p>
          <a:p>
            <a:r>
              <a:rPr lang="en-US" altLang="zh-TW" dirty="0" smtClean="0"/>
              <a:t>&amp;c=Characteristic</a:t>
            </a:r>
            <a:r>
              <a:rPr lang="zh-TW" altLang="en-US" dirty="0" smtClean="0"/>
              <a:t>前四個</a:t>
            </a:r>
            <a:r>
              <a:rPr lang="en-US" altLang="zh-TW" dirty="0" smtClean="0"/>
              <a:t>Byte[6]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716262" y="3499605"/>
            <a:ext cx="2892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初始化的時候，</a:t>
            </a:r>
            <a:endParaRPr lang="en-US" altLang="zh-TW" dirty="0" smtClean="0"/>
          </a:p>
          <a:p>
            <a:r>
              <a:rPr lang="en-US" altLang="zh-TW" dirty="0" smtClean="0"/>
              <a:t>Badge</a:t>
            </a:r>
            <a:r>
              <a:rPr lang="zh-TW" altLang="en-US" dirty="0" smtClean="0"/>
              <a:t>會將生成好的</a:t>
            </a:r>
            <a:r>
              <a:rPr lang="en-US" altLang="zh-TW" dirty="0" smtClean="0"/>
              <a:t>Public Address</a:t>
            </a:r>
            <a:r>
              <a:rPr lang="zh-TW" altLang="en-US" dirty="0" smtClean="0"/>
              <a:t>和</a:t>
            </a:r>
            <a:r>
              <a:rPr lang="en-US" altLang="zh-TW" dirty="0" smtClean="0"/>
              <a:t>BLE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</a:t>
            </a:r>
            <a:r>
              <a:rPr lang="zh-TW" altLang="en-US" dirty="0" smtClean="0"/>
              <a:t>打包成一個網址顯示在</a:t>
            </a:r>
            <a:r>
              <a:rPr lang="en-US" altLang="zh-TW" dirty="0" smtClean="0"/>
              <a:t>QR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上面</a:t>
            </a:r>
            <a:endParaRPr lang="zh-TW" altLang="en-US" dirty="0"/>
          </a:p>
        </p:txBody>
      </p:sp>
      <p:sp>
        <p:nvSpPr>
          <p:cNvPr id="14" name="加號 13"/>
          <p:cNvSpPr/>
          <p:nvPr/>
        </p:nvSpPr>
        <p:spPr>
          <a:xfrm>
            <a:off x="5391375" y="1643069"/>
            <a:ext cx="357448" cy="3574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8978889" y="1427967"/>
            <a:ext cx="1712422" cy="798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BLE </a:t>
            </a:r>
            <a:r>
              <a:rPr lang="zh-TW" altLang="en-US" dirty="0"/>
              <a:t>各</a:t>
            </a:r>
            <a:r>
              <a:rPr lang="en-US" altLang="zh-TW" dirty="0" err="1" smtClean="0"/>
              <a:t>charastic</a:t>
            </a:r>
            <a:r>
              <a:rPr lang="en-US" altLang="zh-TW" dirty="0" smtClean="0"/>
              <a:t> UUID</a:t>
            </a:r>
            <a:r>
              <a:rPr lang="zh-TW" altLang="en-US" dirty="0" smtClean="0"/>
              <a:t>前</a:t>
            </a:r>
            <a:r>
              <a:rPr lang="en-US" altLang="zh-TW" dirty="0" smtClean="0"/>
              <a:t>4byte</a:t>
            </a:r>
            <a:endParaRPr lang="zh-TW" altLang="en-US" dirty="0"/>
          </a:p>
        </p:txBody>
      </p:sp>
      <p:sp>
        <p:nvSpPr>
          <p:cNvPr id="16" name="加號 15"/>
          <p:cNvSpPr/>
          <p:nvPr/>
        </p:nvSpPr>
        <p:spPr>
          <a:xfrm>
            <a:off x="8234709" y="1643069"/>
            <a:ext cx="357448" cy="3574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338334" y="4523549"/>
            <a:ext cx="58536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Example:</a:t>
            </a:r>
          </a:p>
          <a:p>
            <a:r>
              <a:rPr lang="en-US" altLang="zh-TW" dirty="0"/>
              <a:t>hitcon://pair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v=18&amp;</a:t>
            </a:r>
          </a:p>
          <a:p>
            <a:r>
              <a:rPr lang="en-US" altLang="zh-TW" dirty="0" smtClean="0"/>
              <a:t>a=808c2257d778e5f1340d9325116f5a7273b33f5d&amp;</a:t>
            </a:r>
          </a:p>
          <a:p>
            <a:r>
              <a:rPr lang="en-US" altLang="zh-TW" dirty="0" smtClean="0"/>
              <a:t>k=09626aa096254e8a8ce871bfd7b8895c&amp;</a:t>
            </a:r>
          </a:p>
          <a:p>
            <a:r>
              <a:rPr lang="en-US" altLang="zh-TW" dirty="0" smtClean="0"/>
              <a:t>s=1cbfbb33-ffc7-c966-77f9-311c6ba9e425&amp;</a:t>
            </a:r>
          </a:p>
          <a:p>
            <a:r>
              <a:rPr lang="en-US" altLang="zh-TW" dirty="0" smtClean="0"/>
              <a:t>c=26ccce12e2c66a0b72c50cca509dbfc1275074f57e7c5668</a:t>
            </a:r>
            <a:endParaRPr lang="en-US" altLang="zh-TW" sz="1400" dirty="0"/>
          </a:p>
        </p:txBody>
      </p:sp>
      <p:sp>
        <p:nvSpPr>
          <p:cNvPr id="18" name="圓角矩形 17"/>
          <p:cNvSpPr/>
          <p:nvPr/>
        </p:nvSpPr>
        <p:spPr>
          <a:xfrm>
            <a:off x="6135555" y="1427967"/>
            <a:ext cx="1712422" cy="798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BLE Service UUID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018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48887" y="307571"/>
            <a:ext cx="2103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Transaction</a:t>
            </a:r>
            <a:endParaRPr lang="en-US" altLang="zh-TW" sz="3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48887" y="1672504"/>
            <a:ext cx="46845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格式</a:t>
            </a:r>
            <a:r>
              <a:rPr lang="en-US" altLang="zh-TW" sz="2400" dirty="0" smtClean="0"/>
              <a:t>:</a:t>
            </a:r>
          </a:p>
          <a:p>
            <a:r>
              <a:rPr lang="en-US" altLang="zh-TW" dirty="0"/>
              <a:t>h</a:t>
            </a:r>
            <a:r>
              <a:rPr lang="en-US" altLang="zh-TW" dirty="0" smtClean="0"/>
              <a:t>itcon://tran?&amp;a</a:t>
            </a:r>
            <a:r>
              <a:rPr lang="en-US" altLang="zh-TW" dirty="0" smtClean="0"/>
              <a:t>=</a:t>
            </a:r>
            <a:r>
              <a:rPr lang="zh-TW" altLang="en-US" dirty="0" smtClean="0"/>
              <a:t>錢包</a:t>
            </a:r>
            <a:r>
              <a:rPr lang="en-US" altLang="zh-TW" dirty="0" smtClean="0"/>
              <a:t>Address</a:t>
            </a:r>
            <a:endParaRPr lang="en-US" altLang="zh-TW" dirty="0" smtClean="0"/>
          </a:p>
        </p:txBody>
      </p:sp>
      <p:sp>
        <p:nvSpPr>
          <p:cNvPr id="17" name="矩形 16"/>
          <p:cNvSpPr/>
          <p:nvPr/>
        </p:nvSpPr>
        <p:spPr>
          <a:xfrm>
            <a:off x="448886" y="3191326"/>
            <a:ext cx="67410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Example:</a:t>
            </a:r>
          </a:p>
          <a:p>
            <a:r>
              <a:rPr lang="en-US" altLang="zh-TW" dirty="0" smtClean="0"/>
              <a:t>hitcon://tran?&amp;a=808c2257d778e5f1340d9325116f5a7273b33f5d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30963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102</Words>
  <Application>Microsoft Office PowerPoint</Application>
  <PresentationFormat>寬螢幕</PresentationFormat>
  <Paragraphs>27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QR code spec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code spec</dc:title>
  <dc:creator>will will</dc:creator>
  <cp:lastModifiedBy>will will</cp:lastModifiedBy>
  <cp:revision>2</cp:revision>
  <dcterms:created xsi:type="dcterms:W3CDTF">2018-06-21T06:23:28Z</dcterms:created>
  <dcterms:modified xsi:type="dcterms:W3CDTF">2018-06-21T08:56:20Z</dcterms:modified>
</cp:coreProperties>
</file>