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2" r:id="rId6"/>
    <p:sldId id="258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18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67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3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55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88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14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06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21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91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28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C7798-FB07-4F5D-AE8D-7720DA8EDECA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67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Hitcon</a:t>
            </a:r>
            <a:r>
              <a:rPr lang="en-US" altLang="zh-TW" dirty="0" smtClean="0"/>
              <a:t> Badge BLE explain V1.1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20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104224" y="1665961"/>
            <a:ext cx="1712422" cy="79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Wallet Address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48887" y="307571"/>
            <a:ext cx="1574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Initialize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947558" y="1665961"/>
            <a:ext cx="1712422" cy="79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BLE AES Key</a:t>
            </a:r>
            <a:endParaRPr lang="zh-TW" altLang="en-US" dirty="0"/>
          </a:p>
        </p:txBody>
      </p:sp>
      <p:sp>
        <p:nvSpPr>
          <p:cNvPr id="5" name="加號 4"/>
          <p:cNvSpPr/>
          <p:nvPr/>
        </p:nvSpPr>
        <p:spPr>
          <a:xfrm>
            <a:off x="3203378" y="1886248"/>
            <a:ext cx="357448" cy="3574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右大括弧 6"/>
          <p:cNvSpPr/>
          <p:nvPr/>
        </p:nvSpPr>
        <p:spPr>
          <a:xfrm rot="5400000">
            <a:off x="6025930" y="1213802"/>
            <a:ext cx="399012" cy="3374966"/>
          </a:xfrm>
          <a:prstGeom prst="rightBrace">
            <a:avLst>
              <a:gd name="adj1" fmla="val 92360"/>
              <a:gd name="adj2" fmla="val 4970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5457200" y="3594041"/>
            <a:ext cx="1536471" cy="1417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QR-Code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137341" y="3564059"/>
            <a:ext cx="386285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格式</a:t>
            </a:r>
            <a:r>
              <a:rPr lang="en-US" altLang="zh-TW" sz="2400" dirty="0" smtClean="0"/>
              <a:t>:</a:t>
            </a:r>
          </a:p>
          <a:p>
            <a:r>
              <a:rPr lang="en-US" altLang="zh-TW" sz="1400" dirty="0" smtClean="0"/>
              <a:t>Hitcon://?v=</a:t>
            </a:r>
            <a:r>
              <a:rPr lang="zh-TW" altLang="en-US" sz="1400" dirty="0" smtClean="0"/>
              <a:t>版本數</a:t>
            </a:r>
            <a:endParaRPr lang="en-US" altLang="zh-TW" sz="1400" dirty="0" smtClean="0"/>
          </a:p>
          <a:p>
            <a:r>
              <a:rPr lang="en-US" altLang="zh-TW" sz="1400" dirty="0" smtClean="0"/>
              <a:t>&amp;a=</a:t>
            </a:r>
            <a:r>
              <a:rPr lang="zh-TW" altLang="en-US" sz="1400" dirty="0" smtClean="0"/>
              <a:t>錢包</a:t>
            </a:r>
            <a:r>
              <a:rPr lang="en-US" altLang="zh-TW" sz="1400" dirty="0" smtClean="0"/>
              <a:t>Address</a:t>
            </a:r>
          </a:p>
          <a:p>
            <a:r>
              <a:rPr lang="en-US" altLang="zh-TW" sz="1400" dirty="0" smtClean="0"/>
              <a:t>&amp;k=AES Key</a:t>
            </a:r>
          </a:p>
          <a:p>
            <a:r>
              <a:rPr lang="en-US" altLang="zh-TW" sz="1400" dirty="0" smtClean="0"/>
              <a:t>&amp;s=</a:t>
            </a:r>
            <a:r>
              <a:rPr lang="en-US" altLang="zh-TW" sz="1400" dirty="0" err="1" smtClean="0"/>
              <a:t>ServiceUUID</a:t>
            </a:r>
            <a:r>
              <a:rPr lang="zh-TW" altLang="en-US" sz="1400" dirty="0" smtClean="0"/>
              <a:t>前四個</a:t>
            </a:r>
            <a:r>
              <a:rPr lang="en-US" altLang="zh-TW" sz="1400" dirty="0" smtClean="0"/>
              <a:t>Byte</a:t>
            </a:r>
          </a:p>
          <a:p>
            <a:r>
              <a:rPr lang="en-US" altLang="zh-TW" sz="1400" dirty="0" smtClean="0"/>
              <a:t>&amp;c=Characteristic</a:t>
            </a:r>
            <a:r>
              <a:rPr lang="zh-TW" altLang="en-US" sz="1400" dirty="0" smtClean="0"/>
              <a:t>前四個</a:t>
            </a:r>
            <a:r>
              <a:rPr lang="en-US" altLang="zh-TW" sz="1400" dirty="0" smtClean="0"/>
              <a:t>Byte[6]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371599" y="3737599"/>
            <a:ext cx="2892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初始化的時候，</a:t>
            </a:r>
            <a:endParaRPr lang="en-US" altLang="zh-TW" dirty="0" smtClean="0"/>
          </a:p>
          <a:p>
            <a:r>
              <a:rPr lang="en-US" altLang="zh-TW" dirty="0" smtClean="0"/>
              <a:t>Badge</a:t>
            </a:r>
            <a:r>
              <a:rPr lang="zh-TW" altLang="en-US" dirty="0" smtClean="0"/>
              <a:t>會將生成好的</a:t>
            </a:r>
            <a:r>
              <a:rPr lang="en-US" altLang="zh-TW" dirty="0" smtClean="0"/>
              <a:t>Public Address</a:t>
            </a:r>
            <a:r>
              <a:rPr lang="zh-TW" altLang="en-US" dirty="0" smtClean="0"/>
              <a:t>和</a:t>
            </a:r>
            <a:r>
              <a:rPr lang="en-US" altLang="zh-TW" dirty="0" smtClean="0"/>
              <a:t>BLE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r>
              <a:rPr lang="zh-TW" altLang="en-US" dirty="0" smtClean="0"/>
              <a:t>打包成一個網址顯示在</a:t>
            </a:r>
            <a:r>
              <a:rPr lang="en-US" altLang="zh-TW" dirty="0" smtClean="0"/>
              <a:t>QR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上面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6790892" y="1665961"/>
            <a:ext cx="1712422" cy="79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BLE Service UUID</a:t>
            </a:r>
            <a:r>
              <a:rPr lang="zh-TW" altLang="en-US" dirty="0" smtClean="0"/>
              <a:t>前</a:t>
            </a:r>
            <a:r>
              <a:rPr lang="en-US" altLang="zh-TW" dirty="0" smtClean="0"/>
              <a:t>4byte</a:t>
            </a:r>
            <a:endParaRPr lang="zh-TW" altLang="en-US" dirty="0"/>
          </a:p>
        </p:txBody>
      </p:sp>
      <p:sp>
        <p:nvSpPr>
          <p:cNvPr id="14" name="加號 13"/>
          <p:cNvSpPr/>
          <p:nvPr/>
        </p:nvSpPr>
        <p:spPr>
          <a:xfrm>
            <a:off x="6046712" y="1881063"/>
            <a:ext cx="357448" cy="3574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9634226" y="1665961"/>
            <a:ext cx="1712422" cy="79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BLE </a:t>
            </a:r>
            <a:r>
              <a:rPr lang="zh-TW" altLang="en-US" dirty="0"/>
              <a:t>各</a:t>
            </a:r>
            <a:r>
              <a:rPr lang="en-US" altLang="zh-TW" dirty="0" err="1" smtClean="0"/>
              <a:t>charastic</a:t>
            </a:r>
            <a:r>
              <a:rPr lang="en-US" altLang="zh-TW" dirty="0" smtClean="0"/>
              <a:t> UUID</a:t>
            </a:r>
            <a:r>
              <a:rPr lang="zh-TW" altLang="en-US" dirty="0" smtClean="0"/>
              <a:t>前</a:t>
            </a:r>
            <a:r>
              <a:rPr lang="en-US" altLang="zh-TW" dirty="0" smtClean="0"/>
              <a:t>4byte</a:t>
            </a:r>
            <a:endParaRPr lang="zh-TW" altLang="en-US" dirty="0"/>
          </a:p>
        </p:txBody>
      </p:sp>
      <p:sp>
        <p:nvSpPr>
          <p:cNvPr id="16" name="加號 15"/>
          <p:cNvSpPr/>
          <p:nvPr/>
        </p:nvSpPr>
        <p:spPr>
          <a:xfrm>
            <a:off x="8890046" y="1881063"/>
            <a:ext cx="357448" cy="3574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137341" y="521492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/>
              <a:t>Example:</a:t>
            </a:r>
          </a:p>
          <a:p>
            <a:r>
              <a:rPr lang="en-US" altLang="zh-TW" sz="1400" dirty="0" smtClean="0"/>
              <a:t>Hitcon</a:t>
            </a:r>
            <a:r>
              <a:rPr lang="en-US" altLang="zh-TW" sz="1400" dirty="0"/>
              <a:t>://?v=18</a:t>
            </a:r>
          </a:p>
          <a:p>
            <a:r>
              <a:rPr lang="en-US" altLang="zh-TW" sz="1400" dirty="0"/>
              <a:t>&amp;a=808c2257d778e5f1340d9325116f5a7273b33f5d</a:t>
            </a:r>
          </a:p>
          <a:p>
            <a:r>
              <a:rPr lang="en-US" altLang="zh-TW" sz="1400" dirty="0"/>
              <a:t>&amp;k=41e77dcd1d10df31d2f143b88e563693</a:t>
            </a:r>
          </a:p>
          <a:p>
            <a:r>
              <a:rPr lang="en-US" altLang="zh-TW" sz="1400" dirty="0"/>
              <a:t>&amp;s=c49aec31</a:t>
            </a:r>
          </a:p>
          <a:p>
            <a:r>
              <a:rPr lang="en-US" altLang="zh-TW" sz="1400" dirty="0"/>
              <a:t>&amp;c=a3ae3cde7b5e9feff77a6f0dffb017590a5527c9e8a1dc52</a:t>
            </a:r>
          </a:p>
        </p:txBody>
      </p:sp>
    </p:spTree>
    <p:extLst>
      <p:ext uri="{BB962C8B-B14F-4D97-AF65-F5344CB8AC3E}">
        <p14:creationId xmlns:p14="http://schemas.microsoft.com/office/powerpoint/2010/main" val="155361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104224" y="1665961"/>
            <a:ext cx="1712422" cy="79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Wallet Address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48887" y="307571"/>
            <a:ext cx="179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Re-paring</a:t>
            </a:r>
            <a:endParaRPr lang="zh-TW" altLang="en-US" sz="3200" dirty="0" smtClean="0"/>
          </a:p>
        </p:txBody>
      </p:sp>
      <p:sp>
        <p:nvSpPr>
          <p:cNvPr id="4" name="圓角矩形 3"/>
          <p:cNvSpPr/>
          <p:nvPr/>
        </p:nvSpPr>
        <p:spPr>
          <a:xfrm>
            <a:off x="3947558" y="1665961"/>
            <a:ext cx="1712422" cy="79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BLE AES Key</a:t>
            </a:r>
            <a:endParaRPr lang="zh-TW" altLang="en-US" dirty="0"/>
          </a:p>
        </p:txBody>
      </p:sp>
      <p:sp>
        <p:nvSpPr>
          <p:cNvPr id="5" name="加號 4"/>
          <p:cNvSpPr/>
          <p:nvPr/>
        </p:nvSpPr>
        <p:spPr>
          <a:xfrm>
            <a:off x="3203378" y="1886248"/>
            <a:ext cx="357448" cy="3574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右大括弧 6"/>
          <p:cNvSpPr/>
          <p:nvPr/>
        </p:nvSpPr>
        <p:spPr>
          <a:xfrm rot="5400000">
            <a:off x="6025930" y="1213802"/>
            <a:ext cx="399012" cy="3374966"/>
          </a:xfrm>
          <a:prstGeom prst="rightBrace">
            <a:avLst>
              <a:gd name="adj1" fmla="val 92360"/>
              <a:gd name="adj2" fmla="val 4970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5457200" y="3594041"/>
            <a:ext cx="1536471" cy="1417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QR-Code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137341" y="3564059"/>
            <a:ext cx="386285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格式</a:t>
            </a:r>
            <a:r>
              <a:rPr lang="en-US" altLang="zh-TW" sz="2400" dirty="0" smtClean="0"/>
              <a:t>:</a:t>
            </a:r>
          </a:p>
          <a:p>
            <a:r>
              <a:rPr lang="en-US" altLang="zh-TW" sz="1400" dirty="0" smtClean="0"/>
              <a:t>Hitcon://?v=</a:t>
            </a:r>
            <a:r>
              <a:rPr lang="zh-TW" altLang="en-US" sz="1400" dirty="0" smtClean="0"/>
              <a:t>版本數</a:t>
            </a:r>
            <a:endParaRPr lang="en-US" altLang="zh-TW" sz="1400" dirty="0" smtClean="0"/>
          </a:p>
          <a:p>
            <a:r>
              <a:rPr lang="en-US" altLang="zh-TW" sz="1400" dirty="0" smtClean="0"/>
              <a:t>&amp;a=</a:t>
            </a:r>
            <a:r>
              <a:rPr lang="zh-TW" altLang="en-US" sz="1400" dirty="0" smtClean="0"/>
              <a:t>錢包</a:t>
            </a:r>
            <a:r>
              <a:rPr lang="en-US" altLang="zh-TW" sz="1400" dirty="0" smtClean="0"/>
              <a:t>Address</a:t>
            </a:r>
          </a:p>
          <a:p>
            <a:r>
              <a:rPr lang="en-US" altLang="zh-TW" sz="1400" dirty="0" smtClean="0"/>
              <a:t>&amp;k=AES Key</a:t>
            </a:r>
          </a:p>
          <a:p>
            <a:r>
              <a:rPr lang="en-US" altLang="zh-TW" sz="1400" dirty="0" smtClean="0"/>
              <a:t>&amp;s=</a:t>
            </a:r>
            <a:r>
              <a:rPr lang="en-US" altLang="zh-TW" sz="1400" dirty="0" err="1" smtClean="0"/>
              <a:t>ServiceUUID</a:t>
            </a:r>
            <a:r>
              <a:rPr lang="zh-TW" altLang="en-US" sz="1400" dirty="0" smtClean="0"/>
              <a:t>前四個</a:t>
            </a:r>
            <a:r>
              <a:rPr lang="en-US" altLang="zh-TW" sz="1400" dirty="0" smtClean="0"/>
              <a:t>Byte</a:t>
            </a:r>
          </a:p>
          <a:p>
            <a:r>
              <a:rPr lang="en-US" altLang="zh-TW" sz="1400" dirty="0" smtClean="0"/>
              <a:t>&amp;c=Characteristic</a:t>
            </a:r>
            <a:r>
              <a:rPr lang="zh-TW" altLang="en-US" sz="1400" dirty="0" smtClean="0"/>
              <a:t>前四個</a:t>
            </a:r>
            <a:r>
              <a:rPr lang="en-US" altLang="zh-TW" sz="1400" dirty="0" smtClean="0"/>
              <a:t>Byte[6]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371599" y="3737599"/>
            <a:ext cx="2892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重新綁定的時候，</a:t>
            </a:r>
            <a:endParaRPr lang="en-US" altLang="zh-TW" dirty="0" smtClean="0"/>
          </a:p>
          <a:p>
            <a:r>
              <a:rPr lang="en-US" altLang="zh-TW" dirty="0" smtClean="0"/>
              <a:t>Badge</a:t>
            </a:r>
            <a:r>
              <a:rPr lang="zh-TW" altLang="en-US" dirty="0" smtClean="0"/>
              <a:t>會將生成好的</a:t>
            </a:r>
            <a:r>
              <a:rPr lang="en-US" altLang="zh-TW" dirty="0" smtClean="0"/>
              <a:t>Public Address</a:t>
            </a:r>
            <a:r>
              <a:rPr lang="zh-TW" altLang="en-US" dirty="0" smtClean="0"/>
              <a:t>和</a:t>
            </a:r>
            <a:r>
              <a:rPr lang="en-US" altLang="zh-TW" dirty="0" smtClean="0"/>
              <a:t>BLE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r>
              <a:rPr lang="zh-TW" altLang="en-US" dirty="0" smtClean="0"/>
              <a:t>打包成一個網址顯示在</a:t>
            </a:r>
            <a:r>
              <a:rPr lang="en-US" altLang="zh-TW" dirty="0" smtClean="0"/>
              <a:t>QR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上面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6790892" y="1665961"/>
            <a:ext cx="1712422" cy="79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BLE Service UUID</a:t>
            </a:r>
            <a:r>
              <a:rPr lang="zh-TW" altLang="en-US" dirty="0" smtClean="0"/>
              <a:t>前</a:t>
            </a:r>
            <a:r>
              <a:rPr lang="en-US" altLang="zh-TW" dirty="0" smtClean="0"/>
              <a:t>4byte</a:t>
            </a:r>
            <a:endParaRPr lang="zh-TW" altLang="en-US" dirty="0"/>
          </a:p>
        </p:txBody>
      </p:sp>
      <p:sp>
        <p:nvSpPr>
          <p:cNvPr id="14" name="加號 13"/>
          <p:cNvSpPr/>
          <p:nvPr/>
        </p:nvSpPr>
        <p:spPr>
          <a:xfrm>
            <a:off x="6046712" y="1881063"/>
            <a:ext cx="357448" cy="3574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9634226" y="1665961"/>
            <a:ext cx="1712422" cy="79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BLE </a:t>
            </a:r>
            <a:r>
              <a:rPr lang="zh-TW" altLang="en-US" dirty="0"/>
              <a:t>各</a:t>
            </a:r>
            <a:r>
              <a:rPr lang="en-US" altLang="zh-TW" dirty="0" err="1" smtClean="0"/>
              <a:t>charastic</a:t>
            </a:r>
            <a:r>
              <a:rPr lang="en-US" altLang="zh-TW" dirty="0" smtClean="0"/>
              <a:t> UUID</a:t>
            </a:r>
            <a:r>
              <a:rPr lang="zh-TW" altLang="en-US" dirty="0" smtClean="0"/>
              <a:t>前</a:t>
            </a:r>
            <a:r>
              <a:rPr lang="en-US" altLang="zh-TW" dirty="0" smtClean="0"/>
              <a:t>4byte</a:t>
            </a:r>
            <a:endParaRPr lang="zh-TW" altLang="en-US" dirty="0"/>
          </a:p>
        </p:txBody>
      </p:sp>
      <p:sp>
        <p:nvSpPr>
          <p:cNvPr id="16" name="加號 15"/>
          <p:cNvSpPr/>
          <p:nvPr/>
        </p:nvSpPr>
        <p:spPr>
          <a:xfrm>
            <a:off x="8890046" y="1881063"/>
            <a:ext cx="357448" cy="3574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137341" y="521492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/>
              <a:t>Example:</a:t>
            </a:r>
          </a:p>
          <a:p>
            <a:r>
              <a:rPr lang="en-US" altLang="zh-TW" sz="1400" dirty="0" smtClean="0"/>
              <a:t>Hitcon</a:t>
            </a:r>
            <a:r>
              <a:rPr lang="en-US" altLang="zh-TW" sz="1400" dirty="0"/>
              <a:t>://?v=18</a:t>
            </a:r>
          </a:p>
          <a:p>
            <a:r>
              <a:rPr lang="en-US" altLang="zh-TW" sz="1400" dirty="0"/>
              <a:t>&amp;a=808c2257d778e5f1340d9325116f5a7273b33f5d</a:t>
            </a:r>
          </a:p>
          <a:p>
            <a:r>
              <a:rPr lang="en-US" altLang="zh-TW" sz="1400" dirty="0"/>
              <a:t>&amp;k=41e77dcd1d10df31d2f143b88e563693</a:t>
            </a:r>
          </a:p>
          <a:p>
            <a:r>
              <a:rPr lang="en-US" altLang="zh-TW" sz="1400" dirty="0"/>
              <a:t>&amp;s=c49aec31</a:t>
            </a:r>
          </a:p>
          <a:p>
            <a:r>
              <a:rPr lang="en-US" altLang="zh-TW" sz="1400" dirty="0"/>
              <a:t>&amp;c=a3ae3cde7b5e9feff77a6f0dffb017590a5527c9e8a1dc52</a:t>
            </a:r>
          </a:p>
        </p:txBody>
      </p:sp>
    </p:spTree>
    <p:extLst>
      <p:ext uri="{BB962C8B-B14F-4D97-AF65-F5344CB8AC3E}">
        <p14:creationId xmlns:p14="http://schemas.microsoft.com/office/powerpoint/2010/main" val="141229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48887" y="307571"/>
            <a:ext cx="1228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UUIDs</a:t>
            </a:r>
            <a:endParaRPr lang="zh-TW" altLang="en-US" sz="3200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912684" y="1315234"/>
            <a:ext cx="70006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為了避免濫發交易訊息，</a:t>
            </a:r>
            <a:r>
              <a:rPr lang="en-US" altLang="zh-TW" sz="2400" dirty="0" smtClean="0"/>
              <a:t>UUID</a:t>
            </a:r>
            <a:r>
              <a:rPr lang="zh-TW" altLang="en-US" sz="2400" dirty="0" smtClean="0"/>
              <a:t>是綁定時隨機產生的</a:t>
            </a:r>
            <a:endParaRPr lang="en-US" altLang="zh-TW" sz="2400" dirty="0" smtClean="0"/>
          </a:p>
          <a:p>
            <a:r>
              <a:rPr lang="en-US" altLang="zh-TW" sz="2400" dirty="0" smtClean="0"/>
              <a:t>QR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Code</a:t>
            </a:r>
            <a:r>
              <a:rPr lang="zh-TW" altLang="en-US" sz="2400" dirty="0" smtClean="0"/>
              <a:t>會寫</a:t>
            </a:r>
            <a:r>
              <a:rPr lang="en-US" altLang="zh-TW" sz="2400" dirty="0" smtClean="0"/>
              <a:t>UUID</a:t>
            </a:r>
            <a:r>
              <a:rPr lang="zh-TW" altLang="en-US" sz="2400" dirty="0" smtClean="0"/>
              <a:t>的前</a:t>
            </a:r>
            <a:r>
              <a:rPr lang="en-US" altLang="zh-TW" sz="2400" dirty="0" smtClean="0"/>
              <a:t>4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Byte</a:t>
            </a:r>
          </a:p>
          <a:p>
            <a:r>
              <a:rPr lang="en-US" altLang="zh-TW" sz="2400" dirty="0" err="1" smtClean="0"/>
              <a:t>QRcode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Characteristic</a:t>
            </a:r>
            <a:r>
              <a:rPr lang="zh-TW" altLang="en-US" sz="2400" dirty="0" smtClean="0"/>
              <a:t>順序如下</a:t>
            </a:r>
            <a:r>
              <a:rPr lang="en-US" altLang="zh-TW" sz="2400" dirty="0" smtClean="0"/>
              <a:t>:</a:t>
            </a:r>
          </a:p>
          <a:p>
            <a:endParaRPr lang="zh-TW" altLang="en-US" sz="2400" dirty="0"/>
          </a:p>
        </p:txBody>
      </p:sp>
      <p:sp>
        <p:nvSpPr>
          <p:cNvPr id="5" name="圓角矩形 4"/>
          <p:cNvSpPr/>
          <p:nvPr/>
        </p:nvSpPr>
        <p:spPr>
          <a:xfrm>
            <a:off x="1033424" y="2884894"/>
            <a:ext cx="1442209" cy="65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Transaction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2596373" y="2884894"/>
            <a:ext cx="1291393" cy="65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Txn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4019643" y="2884894"/>
            <a:ext cx="1354023" cy="65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AddERC20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5505543" y="2884894"/>
            <a:ext cx="1346194" cy="65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Balance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6983614" y="2884894"/>
            <a:ext cx="2275898" cy="65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General Purpose </a:t>
            </a:r>
            <a:r>
              <a:rPr lang="en-US" altLang="zh-TW" dirty="0" err="1" smtClean="0"/>
              <a:t>Cmd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9391389" y="2884894"/>
            <a:ext cx="2275898" cy="65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General Purpose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980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48887" y="307571"/>
            <a:ext cx="393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Adding ERC20 Support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51126" y="1384946"/>
            <a:ext cx="2573810" cy="2001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1.Contract Address</a:t>
            </a:r>
          </a:p>
          <a:p>
            <a:r>
              <a:rPr lang="en-US" altLang="zh-TW" dirty="0" smtClean="0"/>
              <a:t>2.TotalSupply Method</a:t>
            </a:r>
          </a:p>
          <a:p>
            <a:r>
              <a:rPr lang="en-US" altLang="zh-TW" dirty="0" smtClean="0"/>
              <a:t>3.BalanceOf  Method</a:t>
            </a:r>
          </a:p>
          <a:p>
            <a:r>
              <a:rPr lang="en-US" altLang="zh-TW" dirty="0" smtClean="0"/>
              <a:t>4.Transfer Method</a:t>
            </a:r>
          </a:p>
          <a:p>
            <a:r>
              <a:rPr lang="en-US" altLang="zh-TW" dirty="0" smtClean="0"/>
              <a:t>5.TransferFrom Method</a:t>
            </a:r>
            <a:endParaRPr lang="en-US" altLang="zh-TW" dirty="0" smtClean="0"/>
          </a:p>
          <a:p>
            <a:r>
              <a:rPr lang="en-US" altLang="zh-TW" dirty="0" smtClean="0"/>
              <a:t>6</a:t>
            </a:r>
            <a:r>
              <a:rPr lang="en-US" altLang="zh-TW" dirty="0" smtClean="0"/>
              <a:t>.Approve Method</a:t>
            </a:r>
          </a:p>
          <a:p>
            <a:r>
              <a:rPr lang="en-US" altLang="zh-TW" dirty="0" smtClean="0"/>
              <a:t>7.Token</a:t>
            </a:r>
            <a:r>
              <a:rPr lang="zh-TW" altLang="en-US" dirty="0" smtClean="0"/>
              <a:t>縮寫</a:t>
            </a:r>
            <a:endParaRPr lang="en-US" altLang="zh-TW" dirty="0" smtClean="0"/>
          </a:p>
        </p:txBody>
      </p:sp>
      <p:sp>
        <p:nvSpPr>
          <p:cNvPr id="9" name="向右箭號 8"/>
          <p:cNvSpPr/>
          <p:nvPr/>
        </p:nvSpPr>
        <p:spPr>
          <a:xfrm>
            <a:off x="5009145" y="2111233"/>
            <a:ext cx="1205345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Encode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98699" y="1384946"/>
            <a:ext cx="5031051" cy="2001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Format:</a:t>
            </a:r>
          </a:p>
          <a:p>
            <a:r>
              <a:rPr lang="en-US" altLang="zh-TW" dirty="0" smtClean="0"/>
              <a:t>Header(uint8_t)	 length(uint8_t)	</a:t>
            </a:r>
            <a:r>
              <a:rPr lang="en-US" altLang="zh-TW" dirty="0" smtClean="0"/>
              <a:t>Data[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]</a:t>
            </a:r>
            <a:endParaRPr lang="en-US" altLang="zh-TW" dirty="0" smtClean="0"/>
          </a:p>
          <a:p>
            <a:r>
              <a:rPr lang="en-US" altLang="zh-TW" dirty="0" smtClean="0"/>
              <a:t>0x10	0x14	0xADDRESS20BYTE</a:t>
            </a:r>
          </a:p>
          <a:p>
            <a:r>
              <a:rPr lang="en-US" altLang="zh-TW" dirty="0" smtClean="0"/>
              <a:t>0x11	0x04	</a:t>
            </a:r>
            <a:r>
              <a:rPr lang="en-US" altLang="zh-TW" dirty="0"/>
              <a:t>[</a:t>
            </a:r>
            <a:r>
              <a:rPr lang="en-US" altLang="zh-TW" dirty="0" smtClean="0"/>
              <a:t>Method]</a:t>
            </a:r>
            <a:endParaRPr lang="en-US" altLang="zh-TW" dirty="0" smtClean="0"/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0x17</a:t>
            </a:r>
          </a:p>
        </p:txBody>
      </p:sp>
      <p:sp>
        <p:nvSpPr>
          <p:cNvPr id="13" name="向右箭號 12"/>
          <p:cNvSpPr/>
          <p:nvPr/>
        </p:nvSpPr>
        <p:spPr>
          <a:xfrm rot="5400000">
            <a:off x="8674665" y="3587429"/>
            <a:ext cx="679121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288737" y="3607722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AES encryption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619205" y="4337335"/>
            <a:ext cx="2790038" cy="161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Write to </a:t>
            </a:r>
            <a:r>
              <a:rPr lang="en-US" altLang="zh-TW" dirty="0" smtClean="0"/>
              <a:t>AddERC20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Gatt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6535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48887" y="307571"/>
            <a:ext cx="2103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Transaction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47366" y="1579227"/>
            <a:ext cx="1577567" cy="1807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1.To Address</a:t>
            </a:r>
          </a:p>
          <a:p>
            <a:r>
              <a:rPr lang="en-US" altLang="zh-TW" dirty="0" smtClean="0"/>
              <a:t>2.Value</a:t>
            </a:r>
          </a:p>
          <a:p>
            <a:r>
              <a:rPr lang="en-US" altLang="zh-TW" dirty="0" smtClean="0"/>
              <a:t>3.Gas Price</a:t>
            </a:r>
          </a:p>
          <a:p>
            <a:r>
              <a:rPr lang="en-US" altLang="zh-TW" dirty="0" smtClean="0"/>
              <a:t>4.Gas limit</a:t>
            </a:r>
          </a:p>
          <a:p>
            <a:r>
              <a:rPr lang="en-US" altLang="zh-TW" dirty="0" smtClean="0"/>
              <a:t>5.Noice</a:t>
            </a:r>
            <a:endParaRPr lang="en-US" altLang="zh-TW" dirty="0" smtClean="0"/>
          </a:p>
          <a:p>
            <a:r>
              <a:rPr lang="en-US" altLang="zh-TW" dirty="0"/>
              <a:t>6</a:t>
            </a:r>
            <a:r>
              <a:rPr lang="en-US" altLang="zh-TW" dirty="0" smtClean="0"/>
              <a:t>.Data</a:t>
            </a:r>
            <a:endParaRPr lang="en-US" altLang="zh-TW" dirty="0" smtClean="0"/>
          </a:p>
        </p:txBody>
      </p:sp>
      <p:sp>
        <p:nvSpPr>
          <p:cNvPr id="9" name="向右箭號 8"/>
          <p:cNvSpPr/>
          <p:nvPr/>
        </p:nvSpPr>
        <p:spPr>
          <a:xfrm>
            <a:off x="5009145" y="2077609"/>
            <a:ext cx="1205345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Encode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98699" y="1384946"/>
            <a:ext cx="5031051" cy="2001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Format:</a:t>
            </a:r>
          </a:p>
          <a:p>
            <a:r>
              <a:rPr lang="en-US" altLang="zh-TW" dirty="0" smtClean="0"/>
              <a:t>Header(uint8_t)	 length(uint8_t)	</a:t>
            </a:r>
            <a:r>
              <a:rPr lang="en-US" altLang="zh-TW" dirty="0" smtClean="0"/>
              <a:t>Data[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]</a:t>
            </a:r>
            <a:endParaRPr lang="en-US" altLang="zh-TW" dirty="0" smtClean="0"/>
          </a:p>
          <a:p>
            <a:r>
              <a:rPr lang="en-US" altLang="zh-TW" dirty="0" smtClean="0"/>
              <a:t>0x01	0x14	0xADDRESS20BYTE</a:t>
            </a:r>
          </a:p>
          <a:p>
            <a:r>
              <a:rPr lang="en-US" altLang="zh-TW" dirty="0" smtClean="0"/>
              <a:t>0x02	</a:t>
            </a:r>
            <a:r>
              <a:rPr lang="en-US" altLang="zh-TW" dirty="0" err="1" smtClean="0"/>
              <a:t>Value_len</a:t>
            </a:r>
            <a:r>
              <a:rPr lang="en-US" altLang="zh-TW" dirty="0" smtClean="0"/>
              <a:t>	Value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0x06</a:t>
            </a:r>
          </a:p>
        </p:txBody>
      </p:sp>
      <p:sp>
        <p:nvSpPr>
          <p:cNvPr id="13" name="向右箭號 12"/>
          <p:cNvSpPr/>
          <p:nvPr/>
        </p:nvSpPr>
        <p:spPr>
          <a:xfrm rot="5400000">
            <a:off x="8674665" y="3587429"/>
            <a:ext cx="679121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288737" y="3607722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AES encryption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619205" y="4337335"/>
            <a:ext cx="2790038" cy="161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Write to Transaction </a:t>
            </a:r>
            <a:r>
              <a:rPr lang="en-US" altLang="zh-TW" dirty="0" err="1" smtClean="0"/>
              <a:t>Gatt</a:t>
            </a:r>
            <a:endParaRPr lang="en-US" altLang="zh-TW" dirty="0" smtClean="0"/>
          </a:p>
        </p:txBody>
      </p:sp>
      <p:sp>
        <p:nvSpPr>
          <p:cNvPr id="16" name="向右箭號 15"/>
          <p:cNvSpPr/>
          <p:nvPr/>
        </p:nvSpPr>
        <p:spPr>
          <a:xfrm rot="10800000">
            <a:off x="6214490" y="4868967"/>
            <a:ext cx="1205345" cy="549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150504" y="4337335"/>
            <a:ext cx="1864615" cy="161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Badge notify by </a:t>
            </a:r>
          </a:p>
          <a:p>
            <a:pPr algn="ctr"/>
            <a:r>
              <a:rPr lang="en-US" altLang="zh-TW" dirty="0" err="1" smtClean="0"/>
              <a:t>Txn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Gatt</a:t>
            </a:r>
            <a:endParaRPr lang="en-US" altLang="zh-TW" dirty="0" smtClean="0"/>
          </a:p>
        </p:txBody>
      </p:sp>
      <p:sp>
        <p:nvSpPr>
          <p:cNvPr id="19" name="向右箭號 18"/>
          <p:cNvSpPr/>
          <p:nvPr/>
        </p:nvSpPr>
        <p:spPr>
          <a:xfrm rot="10800000">
            <a:off x="2745789" y="4868966"/>
            <a:ext cx="1205345" cy="549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81803" y="4391175"/>
            <a:ext cx="1864615" cy="150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Txn</a:t>
            </a:r>
            <a:r>
              <a:rPr lang="en-US" altLang="zh-TW" dirty="0" smtClean="0"/>
              <a:t> Broadcast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9598387" y="6109848"/>
            <a:ext cx="245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Big endian for all data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76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48887" y="307571"/>
            <a:ext cx="3252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ERC20 Transaction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5009145" y="2077609"/>
            <a:ext cx="1205345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Encode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98699" y="1384946"/>
            <a:ext cx="5031051" cy="2001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Format:</a:t>
            </a:r>
          </a:p>
          <a:p>
            <a:r>
              <a:rPr lang="en-US" altLang="zh-TW" dirty="0" smtClean="0"/>
              <a:t>Header(uint8_t)	 length(uint8_t)	</a:t>
            </a:r>
            <a:r>
              <a:rPr lang="en-US" altLang="zh-TW" dirty="0" smtClean="0"/>
              <a:t>Data[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]</a:t>
            </a:r>
            <a:endParaRPr lang="en-US" altLang="zh-TW" dirty="0" smtClean="0"/>
          </a:p>
          <a:p>
            <a:r>
              <a:rPr lang="en-US" altLang="zh-TW" dirty="0" smtClean="0"/>
              <a:t>0x01	0x14	0xADDRESS20BYTE</a:t>
            </a:r>
          </a:p>
          <a:p>
            <a:r>
              <a:rPr lang="en-US" altLang="zh-TW" dirty="0" smtClean="0"/>
              <a:t>0x02	</a:t>
            </a:r>
            <a:r>
              <a:rPr lang="en-US" altLang="zh-TW" dirty="0" err="1" smtClean="0"/>
              <a:t>Value_len</a:t>
            </a:r>
            <a:r>
              <a:rPr lang="en-US" altLang="zh-TW" dirty="0" smtClean="0"/>
              <a:t>	Value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0x06</a:t>
            </a:r>
          </a:p>
        </p:txBody>
      </p:sp>
      <p:sp>
        <p:nvSpPr>
          <p:cNvPr id="13" name="向右箭號 12"/>
          <p:cNvSpPr/>
          <p:nvPr/>
        </p:nvSpPr>
        <p:spPr>
          <a:xfrm rot="5400000">
            <a:off x="8674665" y="3587429"/>
            <a:ext cx="679121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288737" y="3607722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AES encryption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 rot="10800000">
            <a:off x="2745789" y="4868966"/>
            <a:ext cx="1205345" cy="549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81803" y="4391175"/>
            <a:ext cx="1864615" cy="150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Txn</a:t>
            </a:r>
            <a:r>
              <a:rPr lang="en-US" altLang="zh-TW" dirty="0" smtClean="0"/>
              <a:t> Broadcast</a:t>
            </a:r>
          </a:p>
        </p:txBody>
      </p:sp>
      <p:sp>
        <p:nvSpPr>
          <p:cNvPr id="2" name="向右箭號 1"/>
          <p:cNvSpPr/>
          <p:nvPr/>
        </p:nvSpPr>
        <p:spPr>
          <a:xfrm>
            <a:off x="2149177" y="3071498"/>
            <a:ext cx="1013766" cy="2325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95868" y="2449098"/>
            <a:ext cx="18646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自己把</a:t>
            </a:r>
            <a:r>
              <a:rPr lang="en-US" altLang="zh-TW" dirty="0" smtClean="0"/>
              <a:t>ERC20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帶進去，</a:t>
            </a:r>
            <a:r>
              <a:rPr lang="en-US" altLang="zh-TW" dirty="0" smtClean="0"/>
              <a:t>Badge</a:t>
            </a:r>
            <a:r>
              <a:rPr lang="zh-TW" altLang="en-US" dirty="0" smtClean="0"/>
              <a:t>會</a:t>
            </a:r>
            <a:r>
              <a:rPr lang="en-US" altLang="zh-TW" dirty="0" smtClean="0"/>
              <a:t>Parsing</a:t>
            </a:r>
            <a:r>
              <a:rPr lang="zh-TW" altLang="en-US" dirty="0" smtClean="0"/>
              <a:t>這部分的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顯示出來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147366" y="1579227"/>
            <a:ext cx="1577567" cy="1807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1.To Address</a:t>
            </a:r>
          </a:p>
          <a:p>
            <a:r>
              <a:rPr lang="en-US" altLang="zh-TW" dirty="0" smtClean="0"/>
              <a:t>2.Value</a:t>
            </a:r>
          </a:p>
          <a:p>
            <a:r>
              <a:rPr lang="en-US" altLang="zh-TW" dirty="0" smtClean="0"/>
              <a:t>3.Gas Price</a:t>
            </a:r>
          </a:p>
          <a:p>
            <a:r>
              <a:rPr lang="en-US" altLang="zh-TW" dirty="0" smtClean="0"/>
              <a:t>4.Gas limit</a:t>
            </a:r>
          </a:p>
          <a:p>
            <a:r>
              <a:rPr lang="en-US" altLang="zh-TW" dirty="0" smtClean="0"/>
              <a:t>5.Noice</a:t>
            </a:r>
            <a:endParaRPr lang="en-US" altLang="zh-TW" dirty="0" smtClean="0"/>
          </a:p>
          <a:p>
            <a:r>
              <a:rPr lang="en-US" altLang="zh-TW" dirty="0"/>
              <a:t>6</a:t>
            </a:r>
            <a:r>
              <a:rPr lang="en-US" altLang="zh-TW" dirty="0" smtClean="0"/>
              <a:t>.Data</a:t>
            </a:r>
            <a:endParaRPr lang="en-US" altLang="zh-TW" dirty="0" smtClean="0"/>
          </a:p>
        </p:txBody>
      </p:sp>
      <p:sp>
        <p:nvSpPr>
          <p:cNvPr id="25" name="矩形 24"/>
          <p:cNvSpPr/>
          <p:nvPr/>
        </p:nvSpPr>
        <p:spPr>
          <a:xfrm>
            <a:off x="7619205" y="4337335"/>
            <a:ext cx="2790038" cy="161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Write to Transaction </a:t>
            </a:r>
            <a:r>
              <a:rPr lang="en-US" altLang="zh-TW" dirty="0" err="1" smtClean="0"/>
              <a:t>Gatt</a:t>
            </a:r>
            <a:endParaRPr lang="en-US" altLang="zh-TW" dirty="0" smtClean="0"/>
          </a:p>
        </p:txBody>
      </p:sp>
      <p:sp>
        <p:nvSpPr>
          <p:cNvPr id="26" name="向右箭號 25"/>
          <p:cNvSpPr/>
          <p:nvPr/>
        </p:nvSpPr>
        <p:spPr>
          <a:xfrm rot="10800000">
            <a:off x="6214490" y="4868967"/>
            <a:ext cx="1205345" cy="549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150504" y="4337335"/>
            <a:ext cx="1864615" cy="161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Badge notify by </a:t>
            </a:r>
          </a:p>
          <a:p>
            <a:pPr algn="ctr"/>
            <a:r>
              <a:rPr lang="en-US" altLang="zh-TW" dirty="0" err="1" smtClean="0"/>
              <a:t>Txn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Gatt</a:t>
            </a:r>
            <a:endParaRPr lang="en-US" altLang="zh-TW" dirty="0" smtClean="0"/>
          </a:p>
        </p:txBody>
      </p:sp>
      <p:sp>
        <p:nvSpPr>
          <p:cNvPr id="28" name="文字方塊 27"/>
          <p:cNvSpPr txBox="1"/>
          <p:nvPr/>
        </p:nvSpPr>
        <p:spPr>
          <a:xfrm>
            <a:off x="9598387" y="6109848"/>
            <a:ext cx="245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Big endian for all data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4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48887" y="307571"/>
            <a:ext cx="2808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Update Balance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16590" y="2113479"/>
            <a:ext cx="803768" cy="7599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Value</a:t>
            </a:r>
          </a:p>
        </p:txBody>
      </p:sp>
      <p:sp>
        <p:nvSpPr>
          <p:cNvPr id="9" name="向右箭號 8"/>
          <p:cNvSpPr/>
          <p:nvPr/>
        </p:nvSpPr>
        <p:spPr>
          <a:xfrm>
            <a:off x="3263473" y="2218925"/>
            <a:ext cx="1205345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Encode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753027" y="1526262"/>
            <a:ext cx="5031051" cy="2001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Format:</a:t>
            </a:r>
          </a:p>
          <a:p>
            <a:r>
              <a:rPr lang="en-US" altLang="zh-TW" dirty="0" smtClean="0"/>
              <a:t>Header(uint8_t)	 length(uint8_t)	</a:t>
            </a:r>
            <a:r>
              <a:rPr lang="en-US" altLang="zh-TW" dirty="0" smtClean="0"/>
              <a:t>Data[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]</a:t>
            </a:r>
            <a:endParaRPr lang="en-US" altLang="zh-TW" dirty="0" smtClean="0"/>
          </a:p>
          <a:p>
            <a:r>
              <a:rPr lang="en-US" altLang="zh-TW" dirty="0" smtClean="0"/>
              <a:t>0x01	0x14		</a:t>
            </a:r>
            <a:r>
              <a:rPr lang="en-US" altLang="zh-TW" dirty="0" err="1" smtClean="0"/>
              <a:t>Wallet_Address</a:t>
            </a:r>
            <a:endParaRPr lang="en-US" altLang="zh-TW" dirty="0" smtClean="0"/>
          </a:p>
          <a:p>
            <a:r>
              <a:rPr lang="en-US" altLang="zh-TW" dirty="0" smtClean="0"/>
              <a:t>0x02	</a:t>
            </a:r>
            <a:r>
              <a:rPr lang="en-US" altLang="zh-TW" dirty="0" err="1" smtClean="0"/>
              <a:t>Value_len</a:t>
            </a:r>
            <a:r>
              <a:rPr lang="en-US" altLang="zh-TW" dirty="0"/>
              <a:t>	</a:t>
            </a:r>
            <a:r>
              <a:rPr lang="en-US" altLang="zh-TW" dirty="0" smtClean="0"/>
              <a:t>Value</a:t>
            </a:r>
          </a:p>
        </p:txBody>
      </p:sp>
      <p:sp>
        <p:nvSpPr>
          <p:cNvPr id="13" name="向右箭號 12"/>
          <p:cNvSpPr/>
          <p:nvPr/>
        </p:nvSpPr>
        <p:spPr>
          <a:xfrm rot="5400000">
            <a:off x="6928993" y="3728745"/>
            <a:ext cx="679121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543065" y="3749038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AES encryption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873533" y="4478651"/>
            <a:ext cx="2790038" cy="161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Write to </a:t>
            </a:r>
            <a:r>
              <a:rPr lang="en-US" altLang="zh-TW" dirty="0" err="1" smtClean="0"/>
              <a:t>Balance_Gatt</a:t>
            </a:r>
            <a:endParaRPr lang="en-US" altLang="zh-TW" dirty="0" smtClean="0"/>
          </a:p>
        </p:txBody>
      </p:sp>
      <p:sp>
        <p:nvSpPr>
          <p:cNvPr id="17" name="矩形 16"/>
          <p:cNvSpPr/>
          <p:nvPr/>
        </p:nvSpPr>
        <p:spPr>
          <a:xfrm>
            <a:off x="955965" y="2113479"/>
            <a:ext cx="1964394" cy="7599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1.Wallet_Address</a:t>
            </a:r>
          </a:p>
          <a:p>
            <a:pPr algn="ctr"/>
            <a:r>
              <a:rPr lang="en-US" altLang="zh-TW" dirty="0" smtClean="0"/>
              <a:t>2.Value</a:t>
            </a:r>
          </a:p>
        </p:txBody>
      </p:sp>
    </p:spTree>
    <p:extLst>
      <p:ext uri="{BB962C8B-B14F-4D97-AF65-F5344CB8AC3E}">
        <p14:creationId xmlns:p14="http://schemas.microsoft.com/office/powerpoint/2010/main" val="329420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48887" y="307571"/>
            <a:ext cx="3957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Update ERC20 Balance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16590" y="2113479"/>
            <a:ext cx="803768" cy="7599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Value</a:t>
            </a:r>
          </a:p>
        </p:txBody>
      </p:sp>
      <p:sp>
        <p:nvSpPr>
          <p:cNvPr id="11" name="向右箭號 10"/>
          <p:cNvSpPr/>
          <p:nvPr/>
        </p:nvSpPr>
        <p:spPr>
          <a:xfrm>
            <a:off x="3263473" y="2218925"/>
            <a:ext cx="1205345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Encode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53027" y="1526262"/>
            <a:ext cx="5031051" cy="2001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Format:</a:t>
            </a:r>
          </a:p>
          <a:p>
            <a:r>
              <a:rPr lang="en-US" altLang="zh-TW" dirty="0" smtClean="0"/>
              <a:t>Header(uint8_t)	 length(uint8_t)	</a:t>
            </a:r>
            <a:r>
              <a:rPr lang="en-US" altLang="zh-TW" dirty="0" smtClean="0"/>
              <a:t>Data[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]</a:t>
            </a:r>
            <a:endParaRPr lang="en-US" altLang="zh-TW" dirty="0" smtClean="0"/>
          </a:p>
          <a:p>
            <a:r>
              <a:rPr lang="en-US" altLang="zh-TW" dirty="0" smtClean="0"/>
              <a:t>0x01	0x14		</a:t>
            </a:r>
            <a:r>
              <a:rPr lang="en-US" altLang="zh-TW" dirty="0" smtClean="0"/>
              <a:t>Contract </a:t>
            </a:r>
            <a:r>
              <a:rPr lang="en-US" altLang="zh-TW" dirty="0" smtClean="0"/>
              <a:t>Address</a:t>
            </a:r>
          </a:p>
          <a:p>
            <a:r>
              <a:rPr lang="en-US" altLang="zh-TW" dirty="0" smtClean="0"/>
              <a:t>0x02	</a:t>
            </a:r>
            <a:r>
              <a:rPr lang="en-US" altLang="zh-TW" dirty="0" err="1" smtClean="0"/>
              <a:t>Value_len</a:t>
            </a:r>
            <a:r>
              <a:rPr lang="en-US" altLang="zh-TW" dirty="0"/>
              <a:t>	</a:t>
            </a:r>
            <a:r>
              <a:rPr lang="en-US" altLang="zh-TW" dirty="0" smtClean="0"/>
              <a:t>Value</a:t>
            </a:r>
          </a:p>
        </p:txBody>
      </p:sp>
      <p:sp>
        <p:nvSpPr>
          <p:cNvPr id="17" name="向右箭號 16"/>
          <p:cNvSpPr/>
          <p:nvPr/>
        </p:nvSpPr>
        <p:spPr>
          <a:xfrm rot="5400000">
            <a:off x="6928993" y="3728745"/>
            <a:ext cx="679121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543065" y="3749038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AES encryption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55965" y="2113479"/>
            <a:ext cx="1964394" cy="7599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1.Contract </a:t>
            </a:r>
            <a:r>
              <a:rPr lang="en-US" altLang="zh-TW" dirty="0" err="1" smtClean="0"/>
              <a:t>Addr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2.Value</a:t>
            </a:r>
          </a:p>
        </p:txBody>
      </p:sp>
      <p:sp>
        <p:nvSpPr>
          <p:cNvPr id="21" name="矩形 20"/>
          <p:cNvSpPr/>
          <p:nvPr/>
        </p:nvSpPr>
        <p:spPr>
          <a:xfrm>
            <a:off x="5873533" y="4478651"/>
            <a:ext cx="2790038" cy="161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Write to </a:t>
            </a:r>
            <a:r>
              <a:rPr lang="en-US" altLang="zh-TW" dirty="0" err="1" smtClean="0"/>
              <a:t>Balance_Gatt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9334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5537</TotalTime>
  <Words>355</Words>
  <Application>Microsoft Office PowerPoint</Application>
  <PresentationFormat>寬螢幕</PresentationFormat>
  <Paragraphs>134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Hitcon Badge BLE explain V1.1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 will</dc:creator>
  <cp:lastModifiedBy>will will</cp:lastModifiedBy>
  <cp:revision>12</cp:revision>
  <dcterms:created xsi:type="dcterms:W3CDTF">2018-06-05T09:27:22Z</dcterms:created>
  <dcterms:modified xsi:type="dcterms:W3CDTF">2018-06-09T05:44:24Z</dcterms:modified>
</cp:coreProperties>
</file>