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Y2020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一月份</c:v>
                </c:pt>
                <c:pt idx="1">
                  <c:v>二月份</c:v>
                </c:pt>
                <c:pt idx="2">
                  <c:v>三月份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Y2019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一月份</c:v>
                </c:pt>
                <c:pt idx="1">
                  <c:v>二月份</c:v>
                </c:pt>
                <c:pt idx="2">
                  <c:v>三月份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400</c:v>
                </c:pt>
                <c:pt idx="1">
                  <c:v>500</c:v>
                </c:pt>
                <c:pt idx="2">
                  <c:v>900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第一季度销售额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Y2020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一月份</c:v>
                </c:pt>
                <c:pt idx="1">
                  <c:v>二月份</c:v>
                </c:pt>
                <c:pt idx="2">
                  <c:v>三月份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Y2019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一月份</c:v>
                </c:pt>
                <c:pt idx="1">
                  <c:v>二月份</c:v>
                </c:pt>
                <c:pt idx="2">
                  <c:v>三月份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400</c:v>
                </c:pt>
                <c:pt idx="1">
                  <c:v>500</c:v>
                </c:pt>
                <c:pt idx="2">
                  <c:v>900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第一季度销售额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Y2020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一月份</c:v>
                </c:pt>
                <c:pt idx="1">
                  <c:v>二月份</c:v>
                </c:pt>
                <c:pt idx="2">
                  <c:v>三月份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Y2019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一月份</c:v>
                </c:pt>
                <c:pt idx="1">
                  <c:v>二月份</c:v>
                </c:pt>
                <c:pt idx="2">
                  <c:v>三月份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400</c:v>
                </c:pt>
                <c:pt idx="1">
                  <c:v>500</c:v>
                </c:pt>
                <c:pt idx="2">
                  <c:v>900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8800"/>
            <a:ext cx="45720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0">
            <a:solidFill>
              <a:srgbClr val="FF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18288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18288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一班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</a:t>
            </a:r>
            <a:r>
              <a:t>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18288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609600">
                <a:tc gridSpan="3">
                  <a:txBody>
                    <a:bodyPr/>
                    <a:lstStyle/>
                    <a:p>
                      <a:r>
                        <a:t>班级学生信息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一班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</a:t>
            </a:r>
            <a:r>
              <a:t>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18288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r>
                        <a:t>班级学生信息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一班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</a:t>
            </a:r>
            <a:r>
              <a:t>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18288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r>
                        <a:t>班级学生信息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一班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</a:t>
            </a:r>
            <a:r>
              <a:t>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18288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r>
                        <a:t>班级学生信息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一班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</a:t>
            </a:r>
            <a:r>
              <a:t>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18288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r>
                        <a:t>班级学生信息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一班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</a:t>
            </a:r>
            <a:r>
              <a:t>end</a:t>
            </a:r>
          </a:p>
        </p:txBody>
      </p:sp>
      <p:sp>
        <p:nvSpPr>
          <p:cNvPr id="5" name="Hexagon 4"/>
          <p:cNvSpPr/>
          <p:nvPr/>
        </p:nvSpPr>
        <p:spPr>
          <a:xfrm>
            <a:off x="1828800" y="1828800"/>
            <a:ext cx="4572000" cy="2743200"/>
          </a:xfrm>
          <a:prstGeom prst="hexagon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18288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r>
                        <a:t>班级学生信息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一班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Office PowerPoint</Application>
  <PresentationFormat>全屏显示(4:3)</PresentationFormat>
  <Paragraphs>45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标题1</vt:lpstr>
      <vt:lpstr>标题1</vt:lpstr>
      <vt:lpstr>标题1</vt:lpstr>
      <vt:lpstr>标题1</vt:lpstr>
      <vt:lpstr>标题1</vt:lpstr>
      <vt:lpstr>标题1</vt:lpstr>
      <vt:lpstr>标题1</vt:lpstr>
      <vt:lpstr>标题1</vt:lpstr>
      <vt:lpstr>标题1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/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2020-03-27T06:58:38Z</dcterms:modified>
  <cp:category/>
</cp:coreProperties>
</file>