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5FF"/>
    <a:srgbClr val="7FADF8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r>
              <a:rPr lang="zh-CN" altLang="en-US" sz="5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</a:t>
            </a:r>
            <a:r>
              <a:rPr lang="en-US" altLang="zh-CN" sz="5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sz="5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资源路径使用规范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60045" y="1621155"/>
            <a:ext cx="114719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gires_ui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├─gui				// 所有gui资源放置于该目录下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├─wanfa			// 玩法：周常月常等常规玩法放在wanfa下；节日玩法放在具体年份下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│			// </a:t>
            </a:r>
            <a:r>
              <a:rPr 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	 </a:t>
            </a:r>
            <a:r>
              <a:rPr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无法确定的情况一律放在当前年份的活动文件夹下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├─2023			// 年份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│  ├─zhou_nian_qin</a:t>
            </a:r>
            <a:r>
              <a:rPr 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	</a:t>
            </a: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// 周年庆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│  ├─chun_jie		// 春节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│  ├─yuan_dan		// 元旦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│  ├─liu_yi		// 六一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│  └─bang_zhan	// 帮战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├─bi_dou		// 比斗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└─bi_wu_da_hui	// 比武大会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├─system			// 常驻游戏内的系统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├─cang_bao_ge		// 藏宝阁</a:t>
            </a:r>
            <a:b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</a:b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│  │  └─duo_bao_ge		// 多宝阁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59410" y="436880"/>
            <a:ext cx="11471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</a:rPr>
              <a:t>目录结构</a:t>
            </a:r>
            <a:endParaRPr lang="zh-CN" altLang="en-US" sz="4400">
              <a:solidFill>
                <a:srgbClr val="85B5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60045" y="1621155"/>
            <a:ext cx="114719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命名只包含</a:t>
            </a:r>
            <a:r>
              <a:rPr 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小写英文</a:t>
            </a: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、</a:t>
            </a:r>
            <a:r>
              <a:rPr 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数字</a:t>
            </a: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、</a:t>
            </a:r>
            <a:r>
              <a:rPr 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下划线</a:t>
            </a:r>
            <a:endParaRPr lang="zh-CN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indent="0">
              <a:buNone/>
            </a:pP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可以由英文和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拼音组成</a:t>
            </a:r>
            <a:endParaRPr lang="zh-CN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indent="0">
              <a:buNone/>
            </a:pP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建议：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拼音：zhou_nian_qing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lvl="1"/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字与字通过下划线分割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英文：skill_frames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lvl="1"/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单词间通过下划线分割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拼音和英文混用：ji_neng_</a:t>
            </a:r>
            <a:r>
              <a:rPr 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cd</a:t>
            </a:r>
            <a:endParaRPr lang="en-US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字与词通过下划线分割</a:t>
            </a:r>
            <a:endParaRPr lang="en-US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注意：</a:t>
            </a:r>
            <a:endParaRPr lang="zh-CN" altLang="en-US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在具体玩法目录下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(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如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liu_yi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下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)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层级不宜过深，建议</a:t>
            </a:r>
            <a:r>
              <a:rPr lang="zh-CN" altLang="en-US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不要超过两层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（即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liu_yi/xiao_you_xi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下最好不要有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目录</a:t>
            </a:r>
            <a:endParaRPr lang="zh-CN" altLang="en-US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目录名不宜超过</a:t>
            </a:r>
            <a:r>
              <a:rPr lang="en-US" alt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20</a:t>
            </a:r>
            <a:r>
              <a:rPr lang="zh-CN" altLang="en-US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字</a:t>
            </a:r>
            <a:endParaRPr lang="zh-CN" altLang="en-US">
              <a:solidFill>
                <a:srgbClr val="FF0000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59410" y="436880"/>
            <a:ext cx="11471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zh-CN" altLang="en-US" sz="4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</a:rPr>
              <a:t>命名规范</a:t>
            </a:r>
            <a:endParaRPr lang="zh-CN" altLang="en-US" sz="4400">
              <a:solidFill>
                <a:srgbClr val="85B5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60045" y="1621155"/>
            <a:ext cx="11471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命名只包含</a:t>
            </a:r>
            <a:r>
              <a:rPr 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小写英文</a:t>
            </a: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、</a:t>
            </a:r>
            <a:r>
              <a:rPr 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数字</a:t>
            </a: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、</a:t>
            </a:r>
            <a:r>
              <a:rPr lang="zh-CN">
                <a:solidFill>
                  <a:srgbClr val="FF0000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下划线</a:t>
            </a:r>
            <a:endParaRPr lang="zh-CN">
              <a:solidFill>
                <a:srgbClr val="FF0000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indent="0">
              <a:buNone/>
            </a:pP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可以由英文和</a:t>
            </a: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拼音组成</a:t>
            </a:r>
            <a:endParaRPr lang="zh-CN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indent="0">
              <a:buNone/>
            </a:pP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资源</a:t>
            </a:r>
            <a:r>
              <a:rPr 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类型：</a:t>
            </a:r>
            <a:endParaRPr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按钮图片：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btn_***.***</a:t>
            </a:r>
            <a:endParaRPr lang="en-US" altLang="zh-CN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背景底图：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bg_***.***</a:t>
            </a:r>
            <a:endParaRPr lang="en-US" altLang="zh-CN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动画图片：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ani_***.***</a:t>
            </a:r>
            <a:endParaRPr lang="en-US" altLang="zh-CN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其他图片：</a:t>
            </a:r>
            <a:r>
              <a:rPr lang="en-US" altLang="zh-CN">
                <a:solidFill>
                  <a:srgbClr val="85B5FF"/>
                </a:solidFill>
                <a:latin typeface="Fira Code" panose="020B0809050000020004" charset="0"/>
                <a:ea typeface="微软雅黑" panose="020B0503020204020204" charset="-122"/>
                <a:cs typeface="Fira Code" panose="020B0809050000020004" charset="0"/>
                <a:sym typeface="+mn-ea"/>
              </a:rPr>
              <a:t>img_***.***</a:t>
            </a:r>
            <a:endParaRPr lang="zh-CN" altLang="en-US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  <a:p>
            <a:endParaRPr lang="zh-CN" altLang="en-US">
              <a:solidFill>
                <a:srgbClr val="85B5FF"/>
              </a:solidFill>
              <a:latin typeface="Fira Code" panose="020B0809050000020004" charset="0"/>
              <a:ea typeface="微软雅黑" panose="020B0503020204020204" charset="-122"/>
              <a:cs typeface="Fira Code" panose="020B0809050000020004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59410" y="436880"/>
            <a:ext cx="11471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85B5FF"/>
                </a:solidFill>
                <a:latin typeface="微软雅黑" panose="020B0503020204020204" charset="-122"/>
                <a:ea typeface="微软雅黑" panose="020B0503020204020204" charset="-122"/>
              </a:rPr>
              <a:t>文件命名规范</a:t>
            </a:r>
            <a:endParaRPr lang="zh-CN" altLang="en-US" sz="4400">
              <a:solidFill>
                <a:srgbClr val="85B5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Presentation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Bahnschrift Condensed</vt:lpstr>
      <vt:lpstr>Bahnschrift SemiBold Condensed</vt:lpstr>
      <vt:lpstr>微软雅黑 Light</vt:lpstr>
      <vt:lpstr>汉仪行楷简</vt:lpstr>
      <vt:lpstr>汉仪楷体简</vt:lpstr>
      <vt:lpstr>汉仪小隶书简</vt:lpstr>
      <vt:lpstr>等线 Light</vt:lpstr>
      <vt:lpstr>黑体</vt:lpstr>
      <vt:lpstr>Yu Mincho Light</vt:lpstr>
      <vt:lpstr>Yu Mincho Demibold</vt:lpstr>
      <vt:lpstr>UD Digi Kyokasho NP-B</vt:lpstr>
      <vt:lpstr>Segoe UI Light</vt:lpstr>
      <vt:lpstr>Fira Code Light</vt:lpstr>
      <vt:lpstr>Fira Code</vt:lpstr>
      <vt:lpstr>Sitka Heading</vt:lpstr>
      <vt:lpstr>Ebrima</vt:lpstr>
      <vt:lpstr>Office Theme</vt:lpstr>
      <vt:lpstr>PowerPoint 演示文稿</vt:lpstr>
      <vt:lpstr>三端新UI资源路径使用规范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三端新UI资源路径使用规范</dc:title>
  <dc:creator/>
  <cp:lastModifiedBy>zhangminghao</cp:lastModifiedBy>
  <cp:revision>2</cp:revision>
  <dcterms:created xsi:type="dcterms:W3CDTF">2023-04-14T08:25:34Z</dcterms:created>
  <dcterms:modified xsi:type="dcterms:W3CDTF">2023-04-14T08:25:39Z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670AD9A1D89B4D94BB3F1FF0C726B48E</vt:lpwstr>
  </property>
  <property fmtid="{D5CDD505-2E9C-101B-9397-08002B2CF9AE}" pid="3" name="KSOProductBuildVer">
    <vt:lpwstr>1033-11.2.0.11498</vt:lpwstr>
  </property>
</Properties>
</file>