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7e4d54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e7e4d54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baebd2b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baebd2b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baebd2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baebd2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baebd2b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baebd2b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dbaebd2b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dbaebd2b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baebd2b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baebd2b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7e4d5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e7e4d5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7e4d54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e7e4d54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7e4d54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e7e4d54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7e4d54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e7e4d54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433" y="-35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5F2"/>
                </a:solidFill>
              </a:rPr>
              <a:t>Bespoke Bot</a:t>
            </a:r>
            <a:endParaRPr b="1">
              <a:solidFill>
                <a:srgbClr val="5865F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750" y="1913775"/>
            <a:ext cx="6818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Prezentacja działania i raport z postępów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325" y="2443925"/>
            <a:ext cx="3608674" cy="27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318750" y="1691125"/>
            <a:ext cx="8523900" cy="2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555725" y="1999050"/>
            <a:ext cx="50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5865F2"/>
                </a:solidFill>
              </a:rPr>
              <a:t>Przegląd kodu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88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220">
                <a:solidFill>
                  <a:srgbClr val="5865F2"/>
                </a:solidFill>
              </a:rPr>
              <a:t>Dziękuję za uwagę!</a:t>
            </a:r>
            <a:endParaRPr b="1" sz="4220">
              <a:solidFill>
                <a:srgbClr val="5865F2"/>
              </a:solidFill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5163000" y="4128875"/>
            <a:ext cx="398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Przygotował: Marek Świderski, grupa 2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5865F2"/>
                </a:solidFill>
              </a:rPr>
              <a:t>Technologie IT</a:t>
            </a:r>
            <a:endParaRPr b="1" sz="3020">
              <a:solidFill>
                <a:srgbClr val="5865F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Język C# (.NET framework)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Studio Community 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Discord + Discord Developer Platform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DSharpPlus - czyli nieoficjalna biblioteka klienta Discord API dla języka C#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API Ninjas - czyli portal udostępniający możliwość korzystania z Web API do pozyskania danych z różnych dziedzin (pogoda, astronomia, loty samolotów)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MongoDB + MongoDB Driver dla języka C#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5865F2"/>
                </a:solidFill>
              </a:rPr>
              <a:t>Wymagania funkcjonalne:</a:t>
            </a:r>
            <a:endParaRPr b="1" sz="3020">
              <a:solidFill>
                <a:srgbClr val="5865F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144525"/>
            <a:ext cx="8520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Możliwość ustawiania przez użytkowników powiadomień przypominających o zadaniac</a:t>
            </a:r>
            <a:r>
              <a:rPr lang="en" sz="1600">
                <a:solidFill>
                  <a:schemeClr val="dk2"/>
                </a:solidFill>
              </a:rPr>
              <a:t>h </a:t>
            </a:r>
            <a:r>
              <a:rPr lang="en" sz="1600">
                <a:solidFill>
                  <a:schemeClr val="dk2"/>
                </a:solidFill>
              </a:rPr>
              <a:t>lub wydarzeniach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Możliwość dzielenia użytkowników na zespoły i tworzenia dynamicznej drabinki turniejowej z udziałem tych zespołów (np. organizacja turnieju w grze komputerowej)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Możliwość organizowania ankiet i konkursów z nagrodami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Codzienne losowanie użytkownika VIP, który będzie miał dodatkowe uprawnienia tego dnia (szczęśliwy numerek)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Codzienne podanie prognozy pogoda dla wybranych miast w Polsce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18">
                <a:solidFill>
                  <a:srgbClr val="5865F2"/>
                </a:solidFill>
              </a:rPr>
              <a:t>Wymagania niefunkcjonalne:</a:t>
            </a:r>
            <a:endParaRPr sz="28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Łatwość obsługi dla nowych użytkowników - wyświetlenie listy dostępnych komend wraz z ich opisem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Łączenie się z zewnętrznymi serwisami internetowymi np w celu wysyłania codziennie losowego cytatu znanego człowieka czy podawania prognozy pogody dla wybranych miast w Polsce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Wykorzystanie bazy danych do zapisywania niektórych danych poza pamięcią operacyjną aplikacji - gdyby została zatrzymana to istnieje możliwość ich odtworzenia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18">
                <a:solidFill>
                  <a:srgbClr val="5865F2"/>
                </a:solidFill>
              </a:rPr>
              <a:t>Wymagania dziedzinowe: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/>
              <a:t>Komendy administracyjne dostępne tylko dla wybranych użytkowników</a:t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/>
              <a:t>Komendy ogólnie dostępne dla każdego użytkownika serwera</a:t>
            </a:r>
            <a:endParaRPr sz="1700"/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/>
              <a:t>Wspomaganie zarządzania serwerem dla administratorów i moderatorów</a:t>
            </a:r>
            <a:endParaRPr sz="17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700"/>
              <a:t>Możliwość dodawania niektórych słów do “czarnej listy” i automatycznego filtrowania wiadomości na bazie tej listy. Użytkownicy mogą dostawać ostrzeżenia gdy używają niedozwolonych słów lub nawet mogą być wyrzuceni z serwera gdy ich nadużywają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629625" y="169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4686">
                <a:solidFill>
                  <a:srgbClr val="5865F2"/>
                </a:solidFill>
              </a:rPr>
              <a:t>Prezentacja działania</a:t>
            </a:r>
            <a:endParaRPr b="1" sz="4686">
              <a:solidFill>
                <a:srgbClr val="5865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803"/>
              <a:buFont typeface="Arial"/>
              <a:buNone/>
            </a:pPr>
            <a:r>
              <a:rPr b="1" lang="en" sz="3018">
                <a:solidFill>
                  <a:srgbClr val="5865F2"/>
                </a:solidFill>
              </a:rPr>
              <a:t>Rejestracja bota i wygenerowanie tokenu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75" y="1268975"/>
            <a:ext cx="7883600" cy="25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47"/>
              <a:buFont typeface="Arial"/>
              <a:buNone/>
            </a:pPr>
            <a:r>
              <a:rPr b="1" lang="en" sz="3018">
                <a:solidFill>
                  <a:srgbClr val="5865F2"/>
                </a:solidFill>
              </a:rPr>
              <a:t>Instalacja bibliotek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688" y="1299763"/>
            <a:ext cx="6572624" cy="25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47"/>
              <a:buFont typeface="Arial"/>
              <a:buNone/>
            </a:pPr>
            <a:r>
              <a:rPr b="1" lang="en" sz="3018">
                <a:solidFill>
                  <a:srgbClr val="5865F2"/>
                </a:solidFill>
              </a:rPr>
              <a:t>Baza danych - MongoDB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388" y="1124100"/>
            <a:ext cx="5095224" cy="3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