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BGmfrHyGkmoLOO2lvv2OP42RH652NQRt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 KV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719388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Keshav KV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Keshav KV</dc:title>
  <cp:lastModifiedBy>Keshav KV</cp:lastModifiedBy>
  <cp:revision>2</cp:revision>
  <dcterms:modified xsi:type="dcterms:W3CDTF">2024-04-24T04:10:14Z</dcterms:modified>
</cp:coreProperties>
</file>