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5" r:id="rId5"/>
    <p:sldId id="258" r:id="rId6"/>
    <p:sldId id="264" r:id="rId7"/>
    <p:sldId id="262" r:id="rId8"/>
    <p:sldId id="266" r:id="rId9"/>
    <p:sldId id="261" r:id="rId10"/>
    <p:sldId id="263" r:id="rId11"/>
    <p:sldId id="267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5FFA622-19E8-4734-99A7-AB89DAF4AFDE}" type="datetimeFigureOut">
              <a:rPr lang="es-ES" smtClean="0"/>
              <a:pPr/>
              <a:t>11/05/2009</a:t>
            </a:fld>
            <a:endParaRPr lang="fr-F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3B484-BADE-4A0A-B8D2-69179838365A}" type="slidenum">
              <a:rPr lang="fr-FR" smtClean="0"/>
              <a:pPr/>
              <a:t>‹Nº›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62200" y="2143116"/>
            <a:ext cx="4281502" cy="1292066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fr-FR" sz="9600" b="1" cap="none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jADSS</a:t>
            </a:r>
            <a:endParaRPr lang="fr-FR" sz="9600" b="1" cap="none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(JAVA) Advanced Distributed Sound System</a:t>
            </a:r>
            <a:endParaRPr lang="fr-FR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3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3" y="5981582"/>
            <a:ext cx="1928826" cy="844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des écritures</a:t>
            </a:r>
            <a:endParaRPr lang="fr-FR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42910" y="1589567"/>
            <a:ext cx="8088191" cy="4572000"/>
          </a:xfrm>
        </p:spPr>
        <p:txBody>
          <a:bodyPr/>
          <a:lstStyle/>
          <a:p>
            <a:r>
              <a:rPr lang="fr-FR" dirty="0" smtClean="0"/>
              <a:t>Il y aura logiquement une partie d’initialisation où on pourra créer des variables et ses valeurs.</a:t>
            </a:r>
          </a:p>
          <a:p>
            <a:r>
              <a:rPr lang="fr-FR" dirty="0" smtClean="0"/>
              <a:t>Après on entrera dans un boucle où on fera vraiment chaque écriture (</a:t>
            </a:r>
            <a:r>
              <a:rPr lang="fr-FR" i="1" dirty="0" err="1" smtClean="0"/>
              <a:t>write</a:t>
            </a:r>
            <a:r>
              <a:rPr lang="fr-FR" dirty="0" smtClean="0"/>
              <a:t>). On essayera d’écrire exactement </a:t>
            </a:r>
            <a:r>
              <a:rPr lang="fr-FR" i="1" dirty="0" err="1" smtClean="0"/>
              <a:t>chunkSize</a:t>
            </a:r>
            <a:r>
              <a:rPr lang="fr-FR" dirty="0" smtClean="0"/>
              <a:t> octets, sauf si on est à la fin de la demande (ou bien si on doit boucler et recommencer le son).</a:t>
            </a:r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 la suite…</a:t>
            </a:r>
            <a:endParaRPr lang="fr-FR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Créer et configurer le système sur JACK/</a:t>
            </a:r>
            <a:r>
              <a:rPr lang="fr-FR" dirty="0" err="1" smtClean="0"/>
              <a:t>PulseAudio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Si les délais mesurés ne sont pas assez bons, on devra créer notre propre système sur un des différents protocoles de temps réel (préférablement SIP ou RTP).</a:t>
            </a:r>
          </a:p>
          <a:p>
            <a:r>
              <a:rPr lang="fr-FR" dirty="0" smtClean="0"/>
              <a:t>Créer notre application client, qui calculera la distance à l’utilisateur, et l’enverra au serveur.</a:t>
            </a:r>
          </a:p>
          <a:p>
            <a:r>
              <a:rPr lang="fr-FR" dirty="0" smtClean="0"/>
              <a:t>Créer des scripts de développement et installation (pour la mise en œuvre et la réplication du système).</a:t>
            </a:r>
            <a:endParaRPr lang="fr-FR" dirty="0"/>
          </a:p>
        </p:txBody>
      </p:sp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pic>
        <p:nvPicPr>
          <p:cNvPr id="4" name="3 Marcador de contenido" descr="diagram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4532651" cy="44958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5072066" y="1714488"/>
            <a:ext cx="37862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intention est créer un système qui compense en temps réel les délais et l’atténuation du son, correspondant à la distance entre la position d’un utilisateur à chaque un des quatre postes différents qui produisent de son.</a:t>
            </a:r>
          </a:p>
          <a:p>
            <a:endParaRPr lang="fr-FR" dirty="0" smtClean="0"/>
          </a:p>
          <a:p>
            <a:r>
              <a:rPr lang="fr-FR" dirty="0" smtClean="0"/>
              <a:t>Avec cette compensation, à la position de l’utilisateur on aura l’impression d’avoir une unique source de son.</a:t>
            </a:r>
          </a:p>
        </p:txBody>
      </p:sp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l’application</a:t>
            </a:r>
            <a:endParaRPr lang="fr-FR" dirty="0"/>
          </a:p>
        </p:txBody>
      </p:sp>
      <p:pic>
        <p:nvPicPr>
          <p:cNvPr id="4" name="3 Marcador de contenido" descr="layers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4348" y="1571612"/>
            <a:ext cx="6429420" cy="5757890"/>
          </a:xfrm>
          <a:effectLst/>
        </p:spPr>
      </p:pic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Election du SE</a:t>
            </a:r>
            <a:endParaRPr lang="fr-F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00034" y="1600200"/>
            <a:ext cx="8266014" cy="4900634"/>
          </a:xfrm>
        </p:spPr>
        <p:txBody>
          <a:bodyPr>
            <a:normAutofit fontScale="92500"/>
          </a:bodyPr>
          <a:lstStyle/>
          <a:p>
            <a:pPr algn="just"/>
            <a:r>
              <a:rPr lang="fr-FR" dirty="0" smtClean="0"/>
              <a:t>On avait pensé dans un premier temps de faire cette projet en multi-système (grâce à Java), mais on doit nous assurer qu’on peut réduire le délai au maximum, et utiliser des logiciels existants comme PulseAudio ou JACK Audio </a:t>
            </a:r>
            <a:r>
              <a:rPr lang="fr-FR" dirty="0" err="1" smtClean="0"/>
              <a:t>Connection</a:t>
            </a:r>
            <a:r>
              <a:rPr lang="fr-FR" dirty="0" smtClean="0"/>
              <a:t> Kit nous donne une certaine garantie à ce qui corresponde aux délais à notre réseau. 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On doit donc utiliser Linux comme système d’exploitation, même s’il y a des implémentations stables pour architectures Windows, car cette version n’est pas si bien </a:t>
            </a:r>
            <a:r>
              <a:rPr lang="fr-FR" dirty="0" err="1" smtClean="0"/>
              <a:t>mantenue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notre réseau</a:t>
            </a:r>
            <a:endParaRPr lang="fr-FR" dirty="0"/>
          </a:p>
        </p:txBody>
      </p:sp>
      <p:pic>
        <p:nvPicPr>
          <p:cNvPr id="4" name="3 Marcador de contenido" descr="network_connection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14744" y="1513237"/>
            <a:ext cx="5429288" cy="5393125"/>
          </a:xfrm>
        </p:spPr>
      </p:pic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1" y="1857364"/>
            <a:ext cx="37861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On peut essayer d’utiliser des logiciels comme JACK ou PulseAudio pour gérer le protocole de distribution du son.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On devra qu’indiquer qu’on doit jouer chacun des  flux d’audio dans les différents cartes de son dans chacun de nos postes clients.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 notre réseau</a:t>
            </a:r>
            <a:endParaRPr lang="fr-FR" dirty="0"/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919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Pour communiquer les différents paramètres dès clients au serveur, on pourra essayer de créer un flux de son mathématiquement et demander à PulseAudio de le reproduire dans un dispositif virtuel situé dans le serveur qui captera cette flux et le reconvertira en paramètres. </a:t>
            </a:r>
          </a:p>
          <a:p>
            <a:endParaRPr lang="fr-FR" dirty="0" smtClean="0"/>
          </a:p>
          <a:p>
            <a:r>
              <a:rPr lang="fr-FR" dirty="0" smtClean="0"/>
              <a:t>S’il y a des problèmes de surcharge du réseau, on devra descendre un niveau dans le protocole et travailler directement avec RTP (Real-Time Transport Protocol).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Flux et structures des données</a:t>
            </a:r>
            <a:endParaRPr lang="fr-FR" dirty="0"/>
          </a:p>
        </p:txBody>
      </p:sp>
      <p:pic>
        <p:nvPicPr>
          <p:cNvPr id="4" name="3 Marcador de contenido" descr="buffer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85852" y="1653766"/>
            <a:ext cx="6429420" cy="5775762"/>
          </a:xfrm>
        </p:spPr>
      </p:pic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71472" y="1600200"/>
            <a:ext cx="8194576" cy="4686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dirty="0" smtClean="0"/>
              <a:t>Pour l’instant, on verra notre flux d’audio comme un fichier normal de son. Notre programme divisera ce fichier dans morceaux ou </a:t>
            </a:r>
            <a:r>
              <a:rPr lang="fr-FR" i="1" dirty="0" smtClean="0"/>
              <a:t>chunks</a:t>
            </a:r>
            <a:r>
              <a:rPr lang="fr-FR" dirty="0" smtClean="0"/>
              <a:t>, en utilisant le propre fichier et deux paramètres:</a:t>
            </a:r>
          </a:p>
          <a:p>
            <a:pPr lvl="2" algn="just"/>
            <a:r>
              <a:rPr lang="fr-FR" i="1" dirty="0" smtClean="0"/>
              <a:t>Offset</a:t>
            </a:r>
            <a:r>
              <a:rPr lang="fr-FR" dirty="0" smtClean="0"/>
              <a:t> ou décalage, qui nous indiquera le premier octet du </a:t>
            </a:r>
            <a:r>
              <a:rPr lang="fr-FR" i="1" dirty="0" smtClean="0"/>
              <a:t>chunk</a:t>
            </a:r>
            <a:r>
              <a:rPr lang="fr-FR" dirty="0" smtClean="0"/>
              <a:t>.</a:t>
            </a:r>
          </a:p>
          <a:p>
            <a:pPr lvl="2" algn="just"/>
            <a:r>
              <a:rPr lang="fr-FR" i="1" dirty="0" err="1" smtClean="0"/>
              <a:t>chunkSize</a:t>
            </a:r>
            <a:r>
              <a:rPr lang="fr-FR" dirty="0" smtClean="0"/>
              <a:t>, la taille du </a:t>
            </a:r>
            <a:r>
              <a:rPr lang="fr-FR" i="1" dirty="0" smtClean="0"/>
              <a:t>chunk</a:t>
            </a:r>
            <a:r>
              <a:rPr lang="fr-FR" dirty="0" smtClean="0"/>
              <a:t>, pour nous assurer qu’il n’y a pas d’octets </a:t>
            </a:r>
            <a:r>
              <a:rPr lang="fr-FR" i="1" dirty="0" smtClean="0"/>
              <a:t>perdus</a:t>
            </a:r>
            <a:r>
              <a:rPr lang="fr-FR" dirty="0" smtClean="0"/>
              <a:t>, cette quantité peut varier pendant la reproduction du fichier.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Ce </a:t>
            </a:r>
            <a:r>
              <a:rPr lang="fr-FR" i="1" dirty="0" smtClean="0"/>
              <a:t>chunk </a:t>
            </a:r>
            <a:r>
              <a:rPr lang="fr-FR" dirty="0" smtClean="0"/>
              <a:t>sera copié pour la machine Java et </a:t>
            </a:r>
            <a:r>
              <a:rPr lang="fr-FR" dirty="0" err="1" smtClean="0"/>
              <a:t>controllé</a:t>
            </a:r>
            <a:r>
              <a:rPr lang="fr-FR" dirty="0" smtClean="0"/>
              <a:t> par le système PulseAudio sur un </a:t>
            </a:r>
            <a:r>
              <a:rPr lang="fr-FR" smtClean="0"/>
              <a:t>buffer dans la carte </a:t>
            </a:r>
            <a:r>
              <a:rPr lang="fr-FR" dirty="0" smtClean="0"/>
              <a:t>de son du client, en contrôlant la gain acoustique pour compenser l’atténuation produite par la distance.</a:t>
            </a:r>
            <a:endParaRPr lang="fr-FR" i="1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fr-FR" dirty="0" smtClean="0"/>
              <a:t>Flux et structures des données</a:t>
            </a:r>
            <a:endParaRPr lang="fr-FR" dirty="0"/>
          </a:p>
        </p:txBody>
      </p:sp>
      <p:pic>
        <p:nvPicPr>
          <p:cNvPr id="5" name="4 Imagen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Fonctionnement des écritures</a:t>
            </a:r>
            <a:endParaRPr lang="fr-FR" dirty="0"/>
          </a:p>
        </p:txBody>
      </p:sp>
      <p:pic>
        <p:nvPicPr>
          <p:cNvPr id="5" name="4 Marcador de contenido" descr="flow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5002" y="1643050"/>
            <a:ext cx="7073996" cy="4978375"/>
          </a:xfrm>
        </p:spPr>
      </p:pic>
      <p:pic>
        <p:nvPicPr>
          <p:cNvPr id="6" name="5 Imagen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34" y="1"/>
            <a:ext cx="1500166" cy="656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 v2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FFFFA3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256</TotalTime>
  <Words>550</Words>
  <Application>Microsoft Office PowerPoint</Application>
  <PresentationFormat>Presentación en pantalla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Intermedio</vt:lpstr>
      <vt:lpstr>jADSS</vt:lpstr>
      <vt:lpstr>Présentation</vt:lpstr>
      <vt:lpstr>Architecture de l’application</vt:lpstr>
      <vt:lpstr>Election du SE</vt:lpstr>
      <vt:lpstr>Architecture de notre réseau</vt:lpstr>
      <vt:lpstr>Architecture de notre réseau</vt:lpstr>
      <vt:lpstr>Flux et structures des données</vt:lpstr>
      <vt:lpstr>Flux et structures des données</vt:lpstr>
      <vt:lpstr>Fonctionnement des écritures</vt:lpstr>
      <vt:lpstr>Fonctionnement des écritures</vt:lpstr>
      <vt:lpstr>Par la suite…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jADSS</dc:title>
  <dc:creator>Marce</dc:creator>
  <cp:lastModifiedBy>Marce</cp:lastModifiedBy>
  <cp:revision>31</cp:revision>
  <dcterms:created xsi:type="dcterms:W3CDTF">2009-04-22T13:14:01Z</dcterms:created>
  <dcterms:modified xsi:type="dcterms:W3CDTF">2009-05-11T12:41:14Z</dcterms:modified>
</cp:coreProperties>
</file>