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ô tô tại Việt Nam tính đến 15/9/2015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Ô tô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2579675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882463504"/>
        <c:axId val="-1882460240"/>
      </c:barChart>
      <c:catAx>
        <c:axId val="-18824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2460240"/>
        <c:auto val="1"/>
        <c:lblAlgn val="ctr"/>
        <c:lblOffset val="100"/>
        <c:noMultiLvlLbl val="0"/>
      </c:catAx>
      <c:valAx>
        <c:axId val="-188246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246350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Tăng trưởng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43</c:v>
                </c:pt>
                <c:pt idx="2">
                  <c:v>55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617258496"/>
        <c:axId val="-1617260128"/>
      </c:lineChart>
      <c:catAx>
        <c:axId val="-161725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60128"/>
        <c:crosses val="autoZero"/>
        <c:auto val="1"/>
        <c:lblAlgn val="ctr"/>
        <c:lblOffset val="100"/>
        <c:noMultiLvlLbl val="0"/>
      </c:catAx>
      <c:valAx>
        <c:axId val="-161726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5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4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372F003-0A00-4788-BA86-4E05B147635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142946D-BA62-4844-8683-3C1B7839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VIVU Team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5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91508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622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0981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256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79" y="30885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509" y="913144"/>
            <a:ext cx="2162175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46" y="1084180"/>
            <a:ext cx="2314575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185" y="977060"/>
            <a:ext cx="2371725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23" y="912730"/>
            <a:ext cx="2295525" cy="194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46" y="2871225"/>
            <a:ext cx="237172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980" y="3039951"/>
            <a:ext cx="2114550" cy="1838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000" y="2963750"/>
            <a:ext cx="2190750" cy="1838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3039" y="2806587"/>
            <a:ext cx="2466975" cy="21526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946" y="5010016"/>
            <a:ext cx="2228850" cy="1704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6509" y="4802075"/>
            <a:ext cx="2247900" cy="194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252" y="4862378"/>
            <a:ext cx="2257425" cy="2000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27" y="0"/>
            <a:ext cx="10915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40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4" y="1990065"/>
            <a:ext cx="10934700" cy="113347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0" y="3006306"/>
            <a:ext cx="10515600" cy="23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738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41009" y="1614611"/>
            <a:ext cx="11353800" cy="22962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smtClean="0"/>
              <a:t>2 579 675 (xe)  </a:t>
            </a:r>
          </a:p>
          <a:p>
            <a:pPr marL="0" indent="0">
              <a:buNone/>
            </a:pPr>
            <a:r>
              <a:rPr lang="en-US" sz="4000" smtClean="0"/>
              <a:t>x 78 900 000 (</a:t>
            </a:r>
            <a:r>
              <a:rPr lang="en-US" sz="4000" smtClean="0"/>
              <a:t>VND/năm)</a:t>
            </a:r>
            <a:r>
              <a:rPr lang="en-US" sz="4000" smtClean="0"/>
              <a:t>  </a:t>
            </a:r>
          </a:p>
          <a:p>
            <a:pPr marL="0" indent="0">
              <a:buNone/>
            </a:pPr>
            <a:endParaRPr lang="en-US" sz="4000" smtClean="0"/>
          </a:p>
          <a:p>
            <a:pPr marL="0" indent="0">
              <a:buNone/>
            </a:pPr>
            <a:r>
              <a:rPr lang="en-US" sz="4000" smtClean="0"/>
              <a:t>=  </a:t>
            </a:r>
            <a:r>
              <a:rPr lang="en-US" sz="4000" b="1" smtClean="0"/>
              <a:t>203 536 357 500 000 VND/năm </a:t>
            </a:r>
            <a:endParaRPr lang="en-US" sz="4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09" y="1519817"/>
            <a:ext cx="1008551" cy="710641"/>
          </a:xfrm>
          <a:prstGeom prst="rect">
            <a:avLst/>
          </a:prstGeom>
        </p:spPr>
      </p:pic>
      <p:pic>
        <p:nvPicPr>
          <p:cNvPr id="3076" name="Picture 4" descr="Kết quả hình ảnh cho coi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09" y="2185205"/>
            <a:ext cx="885434" cy="8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coi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095" y="3126159"/>
            <a:ext cx="1030148" cy="10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88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8098" y="2502462"/>
            <a:ext cx="2672862" cy="222269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VIVU</a:t>
            </a:r>
            <a:endParaRPr lang="en-US" sz="720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633" y="5171162"/>
            <a:ext cx="968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Bookman Old Style" panose="02050604050505020204" pitchFamily="18" charset="0"/>
              </a:rPr>
              <a:t>Hãy lái xe theo cách của bạn và sửa xe theo cách của chúng tôi</a:t>
            </a:r>
          </a:p>
        </p:txBody>
      </p:sp>
    </p:spTree>
    <p:extLst>
      <p:ext uri="{BB962C8B-B14F-4D97-AF65-F5344CB8AC3E}">
        <p14:creationId xmlns:p14="http://schemas.microsoft.com/office/powerpoint/2010/main" val="2225533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Người sở hữu xe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38" y="1813290"/>
            <a:ext cx="2711532" cy="16258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73" y="2028665"/>
            <a:ext cx="854596" cy="8545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4" y="1470581"/>
            <a:ext cx="2208628" cy="2208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98"/>
            <a:ext cx="1806526" cy="1806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565" y="1657398"/>
            <a:ext cx="3400425" cy="2162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505" y="3917149"/>
            <a:ext cx="34378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Tư vấn phụ tùng:</a:t>
            </a:r>
          </a:p>
          <a:p>
            <a:r>
              <a:rPr lang="en-US" sz="2000" smtClean="0"/>
              <a:t>- Tương thích với từng dòng xe.</a:t>
            </a:r>
            <a:endParaRPr lang="en-US" sz="2000" smtClean="0"/>
          </a:p>
          <a:p>
            <a:r>
              <a:rPr lang="en-US" sz="2000" smtClean="0"/>
              <a:t>- Chất lượng tốt.</a:t>
            </a:r>
          </a:p>
          <a:p>
            <a:r>
              <a:rPr lang="en-US" sz="2000" smtClean="0"/>
              <a:t>- Giá tốt.</a:t>
            </a:r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4377099" y="3852680"/>
            <a:ext cx="28133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Tìm kiếm dịch vụ:</a:t>
            </a:r>
          </a:p>
          <a:p>
            <a:r>
              <a:rPr lang="en-US" sz="2000" smtClean="0"/>
              <a:t>- Đặt lịch hẹn với công ty.</a:t>
            </a:r>
            <a:endParaRPr lang="en-US" sz="2000" smtClean="0"/>
          </a:p>
          <a:p>
            <a:r>
              <a:rPr lang="en-US" sz="2000" smtClean="0"/>
              <a:t>- Chất lượng tốt.</a:t>
            </a:r>
          </a:p>
          <a:p>
            <a:r>
              <a:rPr lang="en-US" sz="2000" smtClean="0"/>
              <a:t>- Giá tốt.</a:t>
            </a:r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7741990" y="3777127"/>
            <a:ext cx="36786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Theo dõi sức khỏe xe:</a:t>
            </a:r>
          </a:p>
          <a:p>
            <a:r>
              <a:rPr lang="en-US" sz="2000" smtClean="0"/>
              <a:t>- Theo dõi số km đã đi.</a:t>
            </a:r>
            <a:endParaRPr lang="en-US" sz="2000" smtClean="0"/>
          </a:p>
          <a:p>
            <a:r>
              <a:rPr lang="en-US" sz="2000" smtClean="0"/>
              <a:t>- Đưa ra cảnh báo về sức khỏe xe.</a:t>
            </a:r>
          </a:p>
        </p:txBody>
      </p:sp>
    </p:spTree>
    <p:extLst>
      <p:ext uri="{BB962C8B-B14F-4D97-AF65-F5344CB8AC3E}">
        <p14:creationId xmlns:p14="http://schemas.microsoft.com/office/powerpoint/2010/main" val="2823173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ty bảo dưỡng xe</a:t>
            </a:r>
            <a:endParaRPr lang="en-US"/>
          </a:p>
        </p:txBody>
      </p:sp>
      <p:pic>
        <p:nvPicPr>
          <p:cNvPr id="2052" name="Picture 4" descr="Kết quả hình ảnh cho order management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324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ết quả hình ảnh cho advertis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45" y="18430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ết quả hình ảnh cho call u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91" y="1690688"/>
            <a:ext cx="14287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1036" y="4616563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Quảng bá thương hiệu</a:t>
            </a:r>
            <a:endParaRPr 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012874" y="4616563"/>
            <a:ext cx="3057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Giải pháp quản lí: 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đơn hàng.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Lịch hẹn.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Khách hàng.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Lịch sử chăm sóc xe.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9784" y="4616562"/>
            <a:ext cx="3010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Chăm sóc khách hàng:</a:t>
            </a:r>
          </a:p>
          <a:p>
            <a:r>
              <a:rPr lang="en-US" sz="2400" b="1" smtClean="0"/>
              <a:t>- </a:t>
            </a:r>
            <a:r>
              <a:rPr lang="en-US" sz="2400" smtClean="0"/>
              <a:t>Tư vấn.</a:t>
            </a:r>
          </a:p>
          <a:p>
            <a:r>
              <a:rPr lang="en-US" sz="2400" smtClean="0"/>
              <a:t>- Khuyễn mãi.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7104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139</TotalTime>
  <Words>165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Fan Heiti Std B</vt:lpstr>
      <vt:lpstr>Arial</vt:lpstr>
      <vt:lpstr>Bookman Old Style</vt:lpstr>
      <vt:lpstr>Calibri Light</vt:lpstr>
      <vt:lpstr>Metropolitan</vt:lpstr>
      <vt:lpstr>VIVU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Người sở hữu xe</vt:lpstr>
      <vt:lpstr>Công ty bảo dưỡng xe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Ninh Le</dc:creator>
  <cp:lastModifiedBy>Van Ninh Le</cp:lastModifiedBy>
  <cp:revision>16</cp:revision>
  <dcterms:created xsi:type="dcterms:W3CDTF">2016-10-29T22:29:45Z</dcterms:created>
  <dcterms:modified xsi:type="dcterms:W3CDTF">2016-10-30T00:49:14Z</dcterms:modified>
</cp:coreProperties>
</file>