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7" r:id="rId4"/>
    <p:sldId id="268" r:id="rId5"/>
    <p:sldId id="269" r:id="rId6"/>
    <p:sldId id="258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9" autoAdjust="0"/>
  </p:normalViewPr>
  <p:slideViewPr>
    <p:cSldViewPr>
      <p:cViewPr varScale="1">
        <p:scale>
          <a:sx n="70" d="100"/>
          <a:sy n="70" d="100"/>
        </p:scale>
        <p:origin x="738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12/23/2024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12/23/2024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12/23/2024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12/23/2024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12/23/2024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12/23/2024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12/23/2024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12/23/2024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12/23/2024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OOPS LANGUAGE-OBJECT ORIENTED PROGRAMING LANGUAGE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9AC1B-A079-486E-0A0A-A3E9DBF32390}"/>
              </a:ext>
            </a:extLst>
          </p:cNvPr>
          <p:cNvSpPr txBox="1"/>
          <p:nvPr/>
        </p:nvSpPr>
        <p:spPr>
          <a:xfrm>
            <a:off x="4494212" y="483072"/>
            <a:ext cx="2347117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600" dirty="0">
                <a:latin typeface="Algerian" panose="04020705040A02060702" pitchFamily="82" charset="0"/>
              </a:rPr>
              <a:t>C++</a:t>
            </a:r>
            <a:endParaRPr lang="en-IN" sz="9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History Of C++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BJARNE STROUSTRUP</a:t>
            </a:r>
          </a:p>
          <a:p>
            <a:r>
              <a:rPr lang="en-US" dirty="0">
                <a:latin typeface="Algerian" panose="04020705040A02060702" pitchFamily="82" charset="0"/>
              </a:rPr>
              <a:t>STARTED IN 1978 TO 1979</a:t>
            </a:r>
          </a:p>
          <a:p>
            <a:r>
              <a:rPr lang="en-US" dirty="0">
                <a:latin typeface="Algerian" panose="04020705040A02060702" pitchFamily="82" charset="0"/>
              </a:rPr>
              <a:t>AT &amp; T’S BELL LABORATORIES</a:t>
            </a:r>
          </a:p>
          <a:p>
            <a:r>
              <a:rPr lang="en-US" dirty="0">
                <a:latin typeface="Algerian" panose="04020705040A02060702" pitchFamily="82" charset="0"/>
              </a:rPr>
              <a:t>C WITH CLASSES.</a:t>
            </a:r>
          </a:p>
          <a:p>
            <a:r>
              <a:rPr lang="en-US" dirty="0">
                <a:latin typeface="Algerian" panose="04020705040A02060702" pitchFamily="82" charset="0"/>
              </a:rPr>
              <a:t>1983 FROM THEN KNOW AS C++</a:t>
            </a:r>
          </a:p>
        </p:txBody>
      </p:sp>
      <p:pic>
        <p:nvPicPr>
          <p:cNvPr id="3" name="Picture 2" descr="A person wearing glasses and a white shirt&#10;&#10;Description automatically generated">
            <a:extLst>
              <a:ext uri="{FF2B5EF4-FFF2-40B4-BE49-F238E27FC236}">
                <a16:creationId xmlns:a16="http://schemas.microsoft.com/office/drawing/2014/main" id="{49E5AD95-2ED4-39D8-B4D2-61E72995B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2" y="1600200"/>
            <a:ext cx="2925058" cy="320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COMPARISION BETWEEN C AND C++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1045A-89C0-B280-17B4-A713A092875F}"/>
              </a:ext>
            </a:extLst>
          </p:cNvPr>
          <p:cNvSpPr txBox="1"/>
          <p:nvPr/>
        </p:nvSpPr>
        <p:spPr>
          <a:xfrm>
            <a:off x="1522414" y="2385637"/>
            <a:ext cx="9073318" cy="2086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  <a:latin typeface="Algerian" panose="04020705040A02060702" pitchFamily="82" charset="0"/>
              </a:rPr>
              <a:t>C++ IS SUPER SET OF C LANGAUGE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C ++ PROGRAMS CAN USE EXISTING C SOFTWARE LIBRARIES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  <a:latin typeface="Algerian" panose="04020705040A02060702" pitchFamily="82" charset="0"/>
              </a:rPr>
              <a:t>C FOLLOWS  TOP DOWN APPROCH OF PROGRAMING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C++ FOLLOWS BOTTOM UP APPROCH OF PROGRAMING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  <a:latin typeface="Algerian" panose="04020705040A02060702" pitchFamily="82" charset="0"/>
              </a:rPr>
              <a:t>C ADOPTS PROCEDURE ORIENTED PROGRAMING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C ++ ADOPTS OBJECT ORIENT PROGRAMING</a:t>
            </a:r>
            <a:endParaRPr lang="en-IN" sz="2400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OBJECT ORIENTED PROGRAMING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10058399" cy="4267200"/>
          </a:xfrm>
        </p:spPr>
        <p:txBody>
          <a:bodyPr/>
          <a:lstStyle/>
          <a:p>
            <a:r>
              <a:rPr lang="en-US" dirty="0"/>
              <a:t>OOPS is programing approach which revolves around the concept of “</a:t>
            </a:r>
            <a:r>
              <a:rPr lang="en-US" dirty="0">
                <a:solidFill>
                  <a:srgbClr val="00B050"/>
                </a:solidFill>
              </a:rPr>
              <a:t>Object</a:t>
            </a:r>
            <a:r>
              <a:rPr lang="en-US" dirty="0"/>
              <a:t>” .</a:t>
            </a:r>
          </a:p>
          <a:p>
            <a:r>
              <a:rPr lang="en-US" dirty="0"/>
              <a:t>Any entity in the system that can be define as set of properties and set of operations performed using entity’s property set, is know as </a:t>
            </a:r>
            <a:r>
              <a:rPr lang="en-US" dirty="0">
                <a:solidFill>
                  <a:srgbClr val="00B050"/>
                </a:solidFill>
              </a:rPr>
              <a:t>Object</a:t>
            </a:r>
            <a:r>
              <a:rPr lang="en-US" dirty="0"/>
              <a:t>.</a:t>
            </a:r>
          </a:p>
          <a:p>
            <a:r>
              <a:rPr lang="en-US" dirty="0"/>
              <a:t>Entity means example.</a:t>
            </a:r>
          </a:p>
          <a:p>
            <a:r>
              <a:rPr lang="en-US" dirty="0"/>
              <a:t>Ex. There is school then object is Rahul, Ramesh, Gita and Sita.</a:t>
            </a:r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OBJECT ORIENTED PROGRAMING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522414" y="1905000"/>
            <a:ext cx="4419598" cy="2819400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Algerian" panose="04020705040A02060702" pitchFamily="82" charset="0"/>
              </a:rPr>
              <a:t>ENCAPSULATION</a:t>
            </a:r>
          </a:p>
          <a:p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DATA HIDING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ABSTACTION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POLYMORPHISM</a:t>
            </a:r>
          </a:p>
          <a:p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2" y="4114800"/>
            <a:ext cx="9144000" cy="838200"/>
          </a:xfrm>
        </p:spPr>
        <p:txBody>
          <a:bodyPr/>
          <a:lstStyle/>
          <a:p>
            <a:pPr algn="ctr"/>
            <a:r>
              <a:rPr lang="en-US" sz="88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61</TotalTime>
  <Words>159</Words>
  <Application>Microsoft Office PowerPoint</Application>
  <PresentationFormat>Custom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Algerian</vt:lpstr>
      <vt:lpstr>Arial</vt:lpstr>
      <vt:lpstr>Consolas</vt:lpstr>
      <vt:lpstr>Corbel</vt:lpstr>
      <vt:lpstr>Chalkboard 16x9</vt:lpstr>
      <vt:lpstr>OOPS LANGUAGE-OBJECT ORIENTED PROGRAMING LANGUAGE</vt:lpstr>
      <vt:lpstr>History Of C++</vt:lpstr>
      <vt:lpstr>COMPARISION BETWEEN C AND C++</vt:lpstr>
      <vt:lpstr>OBJECT ORIENTED PROGRAMING</vt:lpstr>
      <vt:lpstr>OBJECT ORIENTED PROGRAMING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Mitesh Prajapati</dc:creator>
  <cp:lastModifiedBy>Mitesh Prajapati</cp:lastModifiedBy>
  <cp:revision>1</cp:revision>
  <dcterms:created xsi:type="dcterms:W3CDTF">2024-12-23T12:14:28Z</dcterms:created>
  <dcterms:modified xsi:type="dcterms:W3CDTF">2024-12-23T13:16:08Z</dcterms:modified>
</cp:coreProperties>
</file>