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5999" cy="2667000"/>
          </a:xfrm>
        </p:spPr>
        <p:txBody>
          <a:bodyPr/>
          <a:lstStyle/>
          <a:p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CONSTRUCTOR</a:t>
            </a:r>
            <a:r>
              <a:rPr lang="en-US" dirty="0">
                <a:latin typeface="Algerian" panose="04020705040A02060702" pitchFamily="82" charset="0"/>
              </a:rPr>
              <a:t> IN C++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533400"/>
            <a:ext cx="4571998" cy="1020762"/>
          </a:xfrm>
        </p:spPr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CONSTRUCTOR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10134598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Constructor is a member function of a class.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The name of the constructor is same as the name of the class.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It has no return type so can’t use return keyword.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It must be an instance member function , that is , it can never be static.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415</TotalTime>
  <Words>58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Consolas</vt:lpstr>
      <vt:lpstr>Corbel</vt:lpstr>
      <vt:lpstr>Chalkboard 16x9</vt:lpstr>
      <vt:lpstr>CONSTRUCTOR IN C++</vt:lpstr>
      <vt:lpstr>CONSTRUCTOR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6</cp:revision>
  <dcterms:created xsi:type="dcterms:W3CDTF">2024-12-23T12:14:28Z</dcterms:created>
  <dcterms:modified xsi:type="dcterms:W3CDTF">2025-01-08T09:08:23Z</dcterms:modified>
</cp:coreProperties>
</file>