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FUNCTION IN C++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Default ARGUMENT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WE CAN SET DEFAULT VALUES TO THE ARGUMENTS IN FUNCTION TO LET THEM ALLOW TO INVOKE IT WITHOGHT PASSING VALUE TO THE CORRESPONDING RECEIVING VARAIBLE.</a:t>
            </a:r>
          </a:p>
          <a:p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ITS NOT NECESSARY THAT ALL ARGUMENTS SHOULD HAVE SOME DEFAULT VALUES.</a:t>
            </a:r>
          </a:p>
          <a:p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DURING DECLARATION OF FUNCTION, YOU CAN SET DAEFAULT VALUES.</a:t>
            </a:r>
          </a:p>
          <a:p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Function cannot have non default argument after a default argument.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4114800"/>
            <a:ext cx="9144000" cy="838200"/>
          </a:xfrm>
        </p:spPr>
        <p:txBody>
          <a:bodyPr/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404</TotalTime>
  <Words>68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Consolas</vt:lpstr>
      <vt:lpstr>Corbel</vt:lpstr>
      <vt:lpstr>Chalkboard 16x9</vt:lpstr>
      <vt:lpstr>FUNCTION IN C++</vt:lpstr>
      <vt:lpstr>Default ARGUMENT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Prajapati</dc:creator>
  <cp:lastModifiedBy>Mitesh Prajapati</cp:lastModifiedBy>
  <cp:revision>4</cp:revision>
  <dcterms:created xsi:type="dcterms:W3CDTF">2024-12-23T12:14:28Z</dcterms:created>
  <dcterms:modified xsi:type="dcterms:W3CDTF">2024-12-27T10:28:03Z</dcterms:modified>
</cp:coreProperties>
</file>