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handoutMasterIdLst>
    <p:handoutMasterId r:id="rId6"/>
  </p:handoutMasterIdLst>
  <p:sldIdLst>
    <p:sldId id="256" r:id="rId2"/>
    <p:sldId id="257" r:id="rId3"/>
    <p:sldId id="258" r:id="rId4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599" autoAdjust="0"/>
  </p:normalViewPr>
  <p:slideViewPr>
    <p:cSldViewPr>
      <p:cViewPr varScale="1">
        <p:scale>
          <a:sx n="70" d="100"/>
          <a:sy n="70" d="100"/>
        </p:scale>
        <p:origin x="738" y="60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1/10/2025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1/10/2025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6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1/10/2025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1/10/2025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1/10/2025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5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1/10/2025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8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1/10/2025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0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1/10/2025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6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1/10/2025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1/10/2025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grpSp>
        <p:nvGrpSpPr>
          <p:cNvPr id="615" name="frame" descr="Box graphic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1/10/2025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grpSp>
        <p:nvGrpSpPr>
          <p:cNvPr id="614" name="frame" descr="Box graphic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1/10/2025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1/10/2025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2" y="1905000"/>
            <a:ext cx="9905999" cy="2667000"/>
          </a:xfrm>
        </p:spPr>
        <p:txBody>
          <a:bodyPr/>
          <a:lstStyle/>
          <a:p>
            <a:r>
              <a:rPr lang="en-US" altLang="en-US" b="1" dirty="0" err="1">
                <a:latin typeface="Algerian" panose="04020705040A02060702" pitchFamily="82" charset="0"/>
              </a:rPr>
              <a:t>de</a:t>
            </a:r>
            <a:r>
              <a:rPr kumimoji="0" lang="en-US" altLang="en-US" sz="5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lgerian" panose="04020705040A02060702" pitchFamily="82" charset="0"/>
              </a:rPr>
              <a:t>STRUCTOR</a:t>
            </a:r>
            <a:r>
              <a:rPr lang="en-US" dirty="0">
                <a:latin typeface="Algerian" panose="04020705040A02060702" pitchFamily="82" charset="0"/>
              </a:rPr>
              <a:t> IN C++</a:t>
            </a:r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827212" y="533400"/>
            <a:ext cx="4571998" cy="1020762"/>
          </a:xfrm>
        </p:spPr>
        <p:txBody>
          <a:bodyPr/>
          <a:lstStyle/>
          <a:p>
            <a:r>
              <a:rPr lang="en-US" altLang="en-US" b="1" dirty="0" err="1">
                <a:solidFill>
                  <a:srgbClr val="FFFF00"/>
                </a:solidFill>
                <a:latin typeface="Algerian" panose="04020705040A02060702" pitchFamily="82" charset="0"/>
              </a:rPr>
              <a:t>de</a:t>
            </a:r>
            <a:r>
              <a:rPr kumimoji="0" lang="en-US" altLang="en-US" sz="3200" b="1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Algerian" panose="04020705040A02060702" pitchFamily="82" charset="0"/>
              </a:rPr>
              <a:t>STRUCTOR</a:t>
            </a:r>
            <a:endParaRPr lang="en-US" dirty="0">
              <a:solidFill>
                <a:srgbClr val="FFFF00"/>
              </a:solidFill>
              <a:latin typeface="Algerian" panose="04020705040A02060702" pitchFamily="82" charset="0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2414" y="1676400"/>
            <a:ext cx="10134598" cy="33528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B050"/>
                </a:solidFill>
                <a:latin typeface="Algerian" panose="04020705040A02060702" pitchFamily="82" charset="0"/>
              </a:rPr>
              <a:t>destructor is a instance member function of a class.</a:t>
            </a:r>
          </a:p>
          <a:p>
            <a:r>
              <a:rPr lang="en-US" dirty="0">
                <a:solidFill>
                  <a:srgbClr val="00B050"/>
                </a:solidFill>
                <a:latin typeface="Algerian" panose="04020705040A02060702" pitchFamily="82" charset="0"/>
              </a:rPr>
              <a:t>The name of the destructor is same as the name of the class but preceded by tilde(~) symbol</a:t>
            </a:r>
          </a:p>
          <a:p>
            <a:r>
              <a:rPr lang="en-US" dirty="0">
                <a:solidFill>
                  <a:srgbClr val="00B050"/>
                </a:solidFill>
                <a:latin typeface="Algerian" panose="04020705040A02060702" pitchFamily="82" charset="0"/>
              </a:rPr>
              <a:t>It has no return type so can’t use return keyword.</a:t>
            </a:r>
          </a:p>
          <a:p>
            <a:r>
              <a:rPr lang="en-US" dirty="0">
                <a:solidFill>
                  <a:srgbClr val="00B050"/>
                </a:solidFill>
                <a:latin typeface="Algerian" panose="04020705040A02060702" pitchFamily="82" charset="0"/>
              </a:rPr>
              <a:t>It must be an instance member function , that is , it can never be static.</a:t>
            </a:r>
          </a:p>
          <a:p>
            <a:r>
              <a:rPr lang="en-US" dirty="0">
                <a:solidFill>
                  <a:srgbClr val="00B050"/>
                </a:solidFill>
                <a:latin typeface="Algerian" panose="04020705040A02060702" pitchFamily="82" charset="0"/>
              </a:rPr>
              <a:t>Destructor takes no argument (no </a:t>
            </a:r>
            <a:r>
              <a:rPr lang="en-US">
                <a:solidFill>
                  <a:srgbClr val="00B050"/>
                </a:solidFill>
                <a:latin typeface="Algerian" panose="04020705040A02060702" pitchFamily="82" charset="0"/>
              </a:rPr>
              <a:t>overloading possible).</a:t>
            </a:r>
            <a:endParaRPr lang="en-US" dirty="0">
              <a:solidFill>
                <a:srgbClr val="00B050"/>
              </a:solidFill>
            </a:endParaRPr>
          </a:p>
          <a:p>
            <a:endParaRPr lang="en-US" dirty="0">
              <a:solidFill>
                <a:srgbClr val="00B050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4812" y="4114800"/>
            <a:ext cx="9144000" cy="838200"/>
          </a:xfrm>
        </p:spPr>
        <p:txBody>
          <a:bodyPr/>
          <a:lstStyle/>
          <a:p>
            <a:pPr algn="ctr"/>
            <a:r>
              <a:rPr lang="en-US" sz="8800" dirty="0">
                <a:latin typeface="Algerian" panose="04020705040A02060702" pitchFamily="82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847750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0001018.potx" id="{D19C2884-2C55-4C1A-A5C2-5D03FF1F35A4}" vid="{5F7A9C6A-558C-4654-B762-2F22BC904FAE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Chalkboard education presentation (widescreen)</Template>
  <TotalTime>427</TotalTime>
  <Words>73</Words>
  <Application>Microsoft Office PowerPoint</Application>
  <PresentationFormat>Custom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Algerian</vt:lpstr>
      <vt:lpstr>Arial</vt:lpstr>
      <vt:lpstr>Consolas</vt:lpstr>
      <vt:lpstr>Corbel</vt:lpstr>
      <vt:lpstr>Chalkboard 16x9</vt:lpstr>
      <vt:lpstr>deSTRUCTOR IN C++</vt:lpstr>
      <vt:lpstr>deSTRUCTOR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Mitesh Prajapati</dc:creator>
  <cp:lastModifiedBy>Mitesh Prajapati</cp:lastModifiedBy>
  <cp:revision>7</cp:revision>
  <dcterms:created xsi:type="dcterms:W3CDTF">2024-12-23T12:14:28Z</dcterms:created>
  <dcterms:modified xsi:type="dcterms:W3CDTF">2025-01-10T12:03:54Z</dcterms:modified>
</cp:coreProperties>
</file>