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58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FUNCTION IN C++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AGENDA - FUNCTION IN C++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Inline Function</a:t>
            </a:r>
          </a:p>
          <a:p>
            <a:r>
              <a:rPr lang="en-US" dirty="0">
                <a:latin typeface="Algerian" panose="04020705040A02060702" pitchFamily="82" charset="0"/>
              </a:rPr>
              <a:t>Default argument</a:t>
            </a:r>
          </a:p>
          <a:p>
            <a:r>
              <a:rPr lang="en-US" dirty="0">
                <a:latin typeface="Algerian" panose="04020705040A02060702" pitchFamily="82" charset="0"/>
              </a:rPr>
              <a:t>Reference variable</a:t>
            </a:r>
          </a:p>
          <a:p>
            <a:r>
              <a:rPr lang="en-US" dirty="0">
                <a:latin typeface="Algerian" panose="04020705040A02060702" pitchFamily="82" charset="0"/>
              </a:rPr>
              <a:t>Call by value, call by address,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INLINE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045A-89C0-B280-17B4-A713A092875F}"/>
              </a:ext>
            </a:extLst>
          </p:cNvPr>
          <p:cNvSpPr txBox="1"/>
          <p:nvPr/>
        </p:nvSpPr>
        <p:spPr>
          <a:xfrm>
            <a:off x="1434392" y="1752600"/>
            <a:ext cx="10225876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FUNCTION IN A PROGRAM TO SAVE MEMORY SPACE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     WHICH BECOMES APPRECIALBE WHEN A FUNCTION IS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  <a:latin typeface="Algerian" panose="04020705040A02060702" pitchFamily="82" charset="0"/>
              </a:rPr>
              <a:t>     LIKELY TO BE CALL ED MANNY TIMES.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B050"/>
              </a:solidFill>
              <a:latin typeface="Algerian" panose="04020705040A02060702" pitchFamily="82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However every time a function called it takes lot 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of extra time in executing a series of instructions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for task such as jumping to the functions ,saving registers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pushing arguments into stack and returning to the calling</a:t>
            </a: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    functions.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INLINE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58399" cy="23622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SO, WHEN FUNCTION IS SMALL AND WORTHLESS  TO SPEND SO MUTCH EXTRA TIME IN SUCH TASKS IN COST OF SAVING COMPARATIVELY SMALL SPACE.</a:t>
            </a:r>
          </a:p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TO ELIMINATE THE COST OF CALL TO SMALL FUNCTIONS,C++ PROPOSES A NEW FEATURE CALLED INLINE FUNCTION.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INLINE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522414" y="1905000"/>
            <a:ext cx="9905998" cy="3733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INLINE FUNCTION IS A FUNCTION THAT IS EXPANDED IN A LINE WHEN IT IS INVOKED. </a:t>
            </a:r>
          </a:p>
          <a:p>
            <a:r>
              <a:rPr lang="en-US" dirty="0">
                <a:solidFill>
                  <a:srgbClr val="FFFF00"/>
                </a:solidFill>
                <a:latin typeface="Algerian" panose="04020705040A02060702" pitchFamily="82" charset="0"/>
              </a:rPr>
              <a:t>COMPILER REPLACES THE FUNCTION CALL WITH THE CORRESPONDING FUNCTION CODE.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INLINE IS REQUEST NOT A COMMAND.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SO THE COMPILER MAY IGNORE THE REQUEST IN SOME SITUATIONS.</a:t>
            </a:r>
          </a:p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FEW	OF THEM ARE :- FUNCTION CONTAINING LOOPS,SWITCH OR GOTO,FUNCTION WITH RECURSION,CONTAINING STATIC VARIABLE.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4114800"/>
            <a:ext cx="9144000" cy="838200"/>
          </a:xfrm>
        </p:spPr>
        <p:txBody>
          <a:bodyPr/>
          <a:lstStyle/>
          <a:p>
            <a:pPr algn="ctr"/>
            <a:r>
              <a:rPr lang="en-US" sz="8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399</TotalTime>
  <Words>216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Consolas</vt:lpstr>
      <vt:lpstr>Corbel</vt:lpstr>
      <vt:lpstr>Chalkboard 16x9</vt:lpstr>
      <vt:lpstr>FUNCTION IN C++</vt:lpstr>
      <vt:lpstr>AGENDA - FUNCTION IN C++</vt:lpstr>
      <vt:lpstr>INLINE FUNCTION</vt:lpstr>
      <vt:lpstr>INLINE FUNCTION</vt:lpstr>
      <vt:lpstr>INLINE FUNCTION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Prajapati</dc:creator>
  <cp:lastModifiedBy>Mitesh Prajapati</cp:lastModifiedBy>
  <cp:revision>3</cp:revision>
  <dcterms:created xsi:type="dcterms:W3CDTF">2024-12-23T12:14:28Z</dcterms:created>
  <dcterms:modified xsi:type="dcterms:W3CDTF">2024-12-26T12:06:08Z</dcterms:modified>
</cp:coreProperties>
</file>