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905999" cy="2667000"/>
          </a:xfrm>
        </p:spPr>
        <p:txBody>
          <a:bodyPr/>
          <a:lstStyle/>
          <a:p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Reference Variable</a:t>
            </a:r>
            <a:r>
              <a:rPr lang="en-US" dirty="0">
                <a:latin typeface="Algerian" panose="04020705040A02060702" pitchFamily="82" charset="0"/>
              </a:rPr>
              <a:t> IN C++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533400"/>
            <a:ext cx="4571998" cy="1020762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lgerian" panose="04020705040A02060702" pitchFamily="82" charset="0"/>
              </a:rPr>
              <a:t>reference variable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676400"/>
            <a:ext cx="10134598" cy="518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A reference variable in C++ is an alias for another variable. Once a reference is initialized with a variable, it becomes another name for that variable. Any operation performed on the reference is applied directly to the original variable it refers to.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Key Characteristics of Reference Variables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Must Be Initialized: A reference must be initialized at the time of declaration.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No Null References: Unlike pointers, references cannot be null.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Alias for the Original Variable: Any changes to the reference affect the original variable, and vice versa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Reference vs Pointer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90FABA-3A28-8BF8-CFAC-8AA593208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56776"/>
              </p:ext>
            </p:extLst>
          </p:nvPr>
        </p:nvGraphicFramePr>
        <p:xfrm>
          <a:off x="1446212" y="1676400"/>
          <a:ext cx="9982200" cy="3352800"/>
        </p:xfrm>
        <a:graphic>
          <a:graphicData uri="http://schemas.openxmlformats.org/drawingml/2006/table">
            <a:tbl>
              <a:tblPr/>
              <a:tblGrid>
                <a:gridCol w="3327400">
                  <a:extLst>
                    <a:ext uri="{9D8B030D-6E8A-4147-A177-3AD203B41FA5}">
                      <a16:colId xmlns:a16="http://schemas.microsoft.com/office/drawing/2014/main" val="3805165882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623216309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734217216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Pointer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93403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Initialization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Must be initialized.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Can be uninitialized.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14905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Null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Cannot be null.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Can be null.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199798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Reassignment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Cannot be reassigned.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Can be reassigned.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44601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Syntax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Easier to use.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Requires dereferencing.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1227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Memory Address 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Not directly accessible.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latin typeface="Arvo" panose="02000000000000000000" pitchFamily="2" charset="0"/>
                        </a:rPr>
                        <a:t>Can access memory address.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4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0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4114800"/>
            <a:ext cx="9144000" cy="838200"/>
          </a:xfrm>
        </p:spPr>
        <p:txBody>
          <a:bodyPr/>
          <a:lstStyle/>
          <a:p>
            <a:pPr algn="ctr"/>
            <a:r>
              <a:rPr lang="en-US" sz="8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412</TotalTime>
  <Words>162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Arvo</vt:lpstr>
      <vt:lpstr>Consolas</vt:lpstr>
      <vt:lpstr>Corbel</vt:lpstr>
      <vt:lpstr>Chalkboard 16x9</vt:lpstr>
      <vt:lpstr>Reference Variable IN C++</vt:lpstr>
      <vt:lpstr>reference variable</vt:lpstr>
      <vt:lpstr>Reference vs Pointer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Mitesh Prajapati</dc:creator>
  <cp:lastModifiedBy>Mitesh Prajapati</cp:lastModifiedBy>
  <cp:revision>5</cp:revision>
  <dcterms:created xsi:type="dcterms:W3CDTF">2024-12-23T12:14:28Z</dcterms:created>
  <dcterms:modified xsi:type="dcterms:W3CDTF">2024-12-28T13:12:18Z</dcterms:modified>
</cp:coreProperties>
</file>