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7" y="-4763"/>
              <a:ext cx="1063624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49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1"/>
              <a:ext cx="2693986" cy="42751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1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7" y="2687636"/>
              <a:ext cx="4576761" cy="41703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4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r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857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015" lvl="1" marL="7429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8430" lvl="2" marL="12001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544" lvl="3" marL="15430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3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1" y="932112"/>
            <a:ext cx="8225943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7" name="Shape 7"/>
            <p:cNvSpPr/>
            <p:nvPr/>
          </p:nvSpPr>
          <p:spPr>
            <a:xfrm>
              <a:off x="1627187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599" cy="52768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4" cy="16192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91137"/>
              <a:ext cx="1495424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7" y="5286375"/>
              <a:ext cx="2130424" cy="1571624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-292100" y="1833092"/>
            <a:ext cx="12239622" cy="11242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TO DIGITAL CONVERTOR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Electronics Club, IIT Bombay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829300" y="2661892"/>
            <a:ext cx="1592777" cy="11242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ADC converts an input voltage into a number and has a resolution.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10 Bit ADC has a range of 0-1023. (2^10=1024)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ADC also has a Reference voltage(ARef).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input voltage is GND the output is 0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input voltage is equal to ARef the output is 1023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input range is 0-ARef and digital output is 0-1023.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REGISTERS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configure the working of the ADC we have different registers :</a:t>
            </a:r>
          </a:p>
          <a:p>
            <a:pPr indent="0" lvl="0" marL="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6318"/>
              <a:buFont typeface="Arial"/>
              <a:buChar char="•"/>
            </a:pP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Multiplexer Selection Register – ADMUX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For selecting the reference voltage and the input channel.</a:t>
            </a:r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6318"/>
              <a:buFont typeface="Arial"/>
              <a:buChar char="•"/>
            </a:pP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Control and Status Register A – ADCSRA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As the name says it has the status of ADC and is also use for controlling it.</a:t>
            </a:r>
          </a:p>
          <a:p>
            <a:pPr indent="-285750" lvl="0" marL="28575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146318"/>
              <a:buFont typeface="Arial"/>
              <a:buChar char="•"/>
            </a:pP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ADC Data Register – ADCL and ADCH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The final result of conversion is here.</a:t>
            </a:r>
          </a:p>
          <a:p>
            <a:pPr indent="0" lvl="0" marL="0" marR="0" rtl="0" algn="l"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618" y="1685401"/>
            <a:ext cx="9808070" cy="3623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1472436" y="127658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ADMUX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472436" y="127658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ADSCRA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993" y="1971303"/>
            <a:ext cx="8701425" cy="349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472436" y="127658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ADCL and ADCH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082" y="2986497"/>
            <a:ext cx="9816111" cy="129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84311" y="460168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ADC INPUT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626809" y="2019796"/>
            <a:ext cx="10018712" cy="444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uint16_t ReadADC(uint8_t ch) {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//Select ADC Channel ch must be 0-7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ch=ch&amp;0b00000111;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ADMUX|=ch;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//Start Single conversion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ADCSRA|=(1&lt;&lt;ADSC);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//Wait for conversion to complete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(!(ADCSRA &amp; (1&lt;&lt;ADIF)));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//Clear ADIF by writing one to 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ADCSRA|=(1&lt;&lt;ADIF);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(ADC); }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1484309" y="1436705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