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N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N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N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N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 : Timers, Counters, Interrupts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78" y="4614453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Electronics Club, IIT Bombay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timer/counter?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All microcontrollers have clocks in them (or use one that resides outside of a microcontroller).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timer and counter functions in the microcontroller count in sync with the microcontroller clock.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microcontroller provides a very useful feature called prescaling.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Prescaling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for the counter to skip a certain number of microcontroller clock ticks. The AVR microcontrollers allow prescaling numbers of: 8, 64, 256 and 1024. 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2615484" y="1571221"/>
            <a:ext cx="10515599" cy="4631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&lt;avr/io.h&gt;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DDRB = 0b00000001; 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PORTB = 0b00000000;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TCCR1B |= 1&lt;&lt;CS10 | 1&lt;&lt;CS11;  //set prescalar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while(1) {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(TCNT1 &gt; 2232) {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TCNT1 = 0;</a:t>
            </a:r>
            <a:b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PORTB ^= 1&lt;&lt;PINB0;  //toggle LED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524259" y="502275"/>
            <a:ext cx="1060682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make an LED blink 7 times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basically events that require immediate attention by the microcontroller.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interrupt event occurs the microcontroller pause its current task and attend to the interrupt by executing an 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Service Routine (ISR)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 at the end of the ISR the microcontroller returns to the task it had paused and continues its normal operations.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676400" y="1562099"/>
            <a:ext cx="10515599" cy="233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 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Service Routine (ISR)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Handler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piece of code that should be execute when an interrupt is triggered.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the enabled bits for the specific interrupts the global interrupt enabled bit 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 enabled for interrupts to be activated in the microcontroller. This is done via the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sei()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371" y="4294812"/>
            <a:ext cx="5361799" cy="16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interrupts triggered?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32598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communication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 matching given count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high/low</a:t>
            </a:r>
          </a:p>
          <a:p>
            <a:pPr indent="-285750" lvl="2" marL="1200150" marR="0" rtl="0" algn="l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383664" y="489397"/>
            <a:ext cx="10515599" cy="5898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&lt;avr/io.h&gt;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&lt;avr/interrupt.h&gt;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sei(); //enable global interrupt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DDRB |= 1&lt;&lt;PINB0;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TCCR1B |= 1&lt;&lt;CS10 | 1&lt;&lt;CS11 | 1&lt;&lt;WGM12; //prescalar , enable CTC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TIMSK1 |= 1&lt;&lt;OCIE1A;  //Timer1 Output Compare A Match interrupt is enabled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OCR1A = 15624; //Value at which CTC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while(1)  { }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ISR(TIMER1_COMPA_vect)   {  //CHECK arg</a:t>
            </a:r>
            <a:b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PORTB ^= 1&lt;&lt;PINB0;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IN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