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LCD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AVR Session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LCD?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49" y="999525"/>
            <a:ext cx="2696524" cy="11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150" y="999537"/>
            <a:ext cx="4104824" cy="37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14863" y="2956113"/>
            <a:ext cx="2828350" cy="15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435000"/>
            <a:ext cx="2512499" cy="4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Instruction Set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00" y="987475"/>
            <a:ext cx="5038829" cy="39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control LCD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The uC sends commands to the LCD by setting RS, RW, and DB0...DB7 to specific values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What data to send for each command is given in the Instruction Set.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Fortunately people have mapped each instruction to a C function and provided it in a header file, so we don’t have to remember the instruction code or keep referring to the instruction set.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So, we will be using this header file “lcd.h”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Code: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#include &lt;avr/io.h&gt;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#include &lt;avr/delay.h&gt;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#include “lcd.h”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LCD_init();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LCD_write(“Hello AVR”); // You can write strings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LCD_putchar(“!”); 		// You can also write single characters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_delay_ms(3000); 		// Display text for 3s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LCD_wait(); 			// Waits until any previous command finishes, LCD is free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LCD_command(0x01); 	// This is how you send commands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 	// This command will clear the screen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	 	// Look it up in the Instruction Set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LCD_write(“Elec Club rocks!”);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while(1);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implement functions of our own too!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19875" y="1166975"/>
            <a:ext cx="8520599" cy="25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void LCD_clrscr(){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LCD_wait();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LCD_command(0x01);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LCD_clrscr();   // Now you don’t need to remember 0x01 represents clear screen! :D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	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74050" y="4029850"/>
            <a:ext cx="8166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essentially what “</a:t>
            </a:r>
            <a:r>
              <a:rPr b="1" lang="en"/>
              <a:t>lcd.h</a:t>
            </a:r>
            <a:r>
              <a:rPr lang="en"/>
              <a:t>” does. Open the file and see its contents! Try to understand the various functions by seeing what command they send and looking up the Instruction Sheet!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97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implement a function by looking up the Instruction Sheet now!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07350"/>
            <a:ext cx="8520599" cy="323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lcd.h does not have an important function which moves cursor to a position (x,y). We will try to implement that. Each block in the LCD which displays a character is represented by a DDRAM block. Hence to set the cursor position we need to set the DDRAM address.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Lets look at the Instruction Sheet.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13959" l="0" r="1883" t="75040"/>
          <a:stretch/>
        </p:blipFill>
        <p:spPr>
          <a:xfrm>
            <a:off x="1395275" y="677375"/>
            <a:ext cx="5895199" cy="5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88927" l="1931" r="0" t="4076"/>
          <a:stretch/>
        </p:blipFill>
        <p:spPr>
          <a:xfrm>
            <a:off x="1532550" y="199397"/>
            <a:ext cx="5895199" cy="328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036275" y="1572900"/>
            <a:ext cx="6613200" cy="9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need to set DB7 to 1 and DB6...DB0 to the address we want.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addresses of 16x2 LCD are 0...15 for the first line and 64...79 for the second line. 16 characters per line. So lets write our function.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67725" y="2766925"/>
            <a:ext cx="66132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void LCD_cursor_goto(int x, int y){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char addr = 0x80; 			// Set DB7 to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if(y==1)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addr = addr + 0x40; 	// Start counting from 64(0x40) for line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addr = addr + x;  		// Finally add x position to get address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LCD_wait(); 				// wait until any previous command finishes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LCD_command(addr);			// Send command to LCD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