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67" r:id="rId3"/>
    <p:sldId id="276" r:id="rId4"/>
    <p:sldId id="268" r:id="rId5"/>
    <p:sldId id="274" r:id="rId6"/>
    <p:sldId id="275" r:id="rId7"/>
    <p:sldId id="279" r:id="rId8"/>
    <p:sldId id="277" r:id="rId9"/>
    <p:sldId id="280" r:id="rId10"/>
    <p:sldId id="284" r:id="rId11"/>
    <p:sldId id="256" r:id="rId12"/>
    <p:sldId id="259" r:id="rId13"/>
    <p:sldId id="281" r:id="rId14"/>
    <p:sldId id="260" r:id="rId15"/>
    <p:sldId id="282" r:id="rId16"/>
    <p:sldId id="261" r:id="rId17"/>
    <p:sldId id="264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B5825"/>
    <a:srgbClr val="FF0066"/>
    <a:srgbClr val="CC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7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05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0660"/>
            <a:ext cx="1447800" cy="183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i="1" dirty="0" smtClean="0">
                <a:solidFill>
                  <a:schemeClr val="tx2">
                    <a:lumMod val="25000"/>
                  </a:schemeClr>
                </a:solidFill>
              </a:rPr>
              <a:t>XLR8 Electrified Session</a:t>
            </a:r>
            <a:endParaRPr lang="en-US" sz="6600" b="1" i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2179780" cy="6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004048" cy="2362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Now,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We need to convert </a:t>
            </a:r>
            <a:r>
              <a:rPr lang="en-US" sz="4400" dirty="0" smtClean="0">
                <a:solidFill>
                  <a:schemeClr val="tx1"/>
                </a:solidFill>
              </a:rPr>
              <a:t>12V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to </a:t>
            </a:r>
            <a:r>
              <a:rPr lang="en-US" sz="4400" dirty="0" smtClean="0">
                <a:solidFill>
                  <a:schemeClr val="tx1"/>
                </a:solidFill>
              </a:rPr>
              <a:t>5V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Any idea how???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62800" cy="9144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7805 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7631"/>
            <a:ext cx="4038600" cy="534036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Three terminal positive voltage regulator.</a:t>
            </a:r>
          </a:p>
          <a:p>
            <a:r>
              <a:rPr lang="en-IN" sz="2000" dirty="0" smtClean="0"/>
              <a:t>It is used to convert 12V  supplied by the battery to 5V.</a:t>
            </a:r>
          </a:p>
          <a:p>
            <a:r>
              <a:rPr lang="en-IN" sz="2000" b="1" dirty="0" smtClean="0"/>
              <a:t>Don’t forget to attach heat sink </a:t>
            </a:r>
            <a:r>
              <a:rPr lang="en-IN" sz="2000" dirty="0" smtClean="0"/>
              <a:t>as remaining voltage is wasted as heat. </a:t>
            </a:r>
          </a:p>
          <a:p>
            <a:r>
              <a:rPr lang="en-US" sz="2000" dirty="0" smtClean="0"/>
              <a:t>Very important component in a circuit as all RF circuits (to be introduced after few slides) and sensors work on 5 Volts.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5" y="224908"/>
            <a:ext cx="3648075" cy="47280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09189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44219" y="225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7180" y="2249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1957" y="225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677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As we would see later our car would receive a signal of only of 5 volts or less than 5volts.</a:t>
            </a:r>
            <a:b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But our motor needs around &gt; 9V to run and about 12 V to run efficiently.</a:t>
            </a:r>
            <a:b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So how do we run motors of 12 Volts???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4652" y="4909782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9933"/>
                </a:solidFill>
              </a:rPr>
              <a:t>SOLUTION…????</a:t>
            </a:r>
            <a:endParaRPr lang="en-US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716" y="44196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ANY GUESS??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16" y="1371600"/>
            <a:ext cx="8429684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need a circuit that acts as a switch    </a:t>
            </a:r>
          </a:p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i.e.  when it gets 5volt signal it switches 12 volts to the motors.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L293D – Motor Driver IC</a:t>
            </a:r>
            <a:endParaRPr lang="en-IN" dirty="0"/>
          </a:p>
        </p:txBody>
      </p:sp>
      <p:pic>
        <p:nvPicPr>
          <p:cNvPr id="3074" name="Picture 2" descr="http://obliblog.files.wordpress.com/2012/05/l293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81" y="1905000"/>
            <a:ext cx="455251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e/ec/L293D_Motor_Dri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2743200"/>
            <a:ext cx="4648459" cy="30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45720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5400" dirty="0" smtClean="0">
                <a:solidFill>
                  <a:srgbClr val="800000"/>
                </a:solidFill>
              </a:rPr>
              <a:t>So, </a:t>
            </a:r>
            <a:r>
              <a:rPr lang="en-US" sz="5400" dirty="0">
                <a:solidFill>
                  <a:srgbClr val="800000"/>
                </a:solidFill>
              </a:rPr>
              <a:t>here we are…… </a:t>
            </a:r>
            <a:br>
              <a:rPr lang="en-US" sz="5400" dirty="0">
                <a:solidFill>
                  <a:srgbClr val="800000"/>
                </a:solidFill>
              </a:rPr>
            </a:br>
            <a:r>
              <a:rPr lang="en-US" sz="5400" dirty="0">
                <a:solidFill>
                  <a:srgbClr val="800000"/>
                </a:solidFill>
              </a:rPr>
              <a:t/>
            </a:r>
            <a:br>
              <a:rPr lang="en-US" sz="5400" dirty="0">
                <a:solidFill>
                  <a:srgbClr val="800000"/>
                </a:solidFill>
              </a:rPr>
            </a:br>
            <a:r>
              <a:rPr lang="en-US" sz="5400" dirty="0">
                <a:solidFill>
                  <a:srgbClr val="800000"/>
                </a:solidFill>
              </a:rPr>
              <a:t>to the brain again</a:t>
            </a:r>
            <a:r>
              <a:rPr lang="en-US" dirty="0">
                <a:solidFill>
                  <a:srgbClr val="800000"/>
                </a:solidFill>
              </a:rPr>
              <a:t/>
            </a:r>
            <a:br>
              <a:rPr lang="en-US" dirty="0">
                <a:solidFill>
                  <a:srgbClr val="8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</a:t>
            </a:r>
            <a:endParaRPr lang="en-IN" dirty="0"/>
          </a:p>
        </p:txBody>
      </p:sp>
      <p:pic>
        <p:nvPicPr>
          <p:cNvPr id="1026" name="Picture 2" descr="C:\Users\Himani Singhal\Downloads\L293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854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2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a input is given the information is encoded and converted into a signal.</a:t>
            </a:r>
          </a:p>
          <a:p>
            <a:r>
              <a:rPr lang="en-US" dirty="0" smtClean="0"/>
              <a:t>The signal is then transmitted through Bluetooth communication.</a:t>
            </a:r>
            <a:endParaRPr lang="en-IN" dirty="0" smtClean="0"/>
          </a:p>
          <a:p>
            <a:r>
              <a:rPr lang="en-US" dirty="0" smtClean="0"/>
              <a:t>At the Receiver the information received is given to the L293D IC.</a:t>
            </a:r>
          </a:p>
          <a:p>
            <a:r>
              <a:rPr lang="en-US" dirty="0" smtClean="0"/>
              <a:t>L293D IC drives the motors by giving them 12v output.</a:t>
            </a:r>
          </a:p>
        </p:txBody>
      </p:sp>
    </p:spTree>
    <p:extLst>
      <p:ext uri="{BB962C8B-B14F-4D97-AF65-F5344CB8AC3E}">
        <p14:creationId xmlns:p14="http://schemas.microsoft.com/office/powerpoint/2010/main" val="3713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21336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We have our answers now.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696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Any Doubts ???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i="1" dirty="0" smtClean="0">
                <a:solidFill>
                  <a:schemeClr val="accent1"/>
                </a:solidFill>
              </a:rPr>
              <a:t>Thanks</a:t>
            </a:r>
            <a:r>
              <a:rPr lang="en-US" sz="4400" i="1" dirty="0" smtClean="0">
                <a:solidFill>
                  <a:schemeClr val="accent1"/>
                </a:solidFill>
              </a:rPr>
              <a:t>!</a:t>
            </a:r>
            <a:r>
              <a:rPr lang="en-US" sz="4400" i="1" dirty="0">
                <a:solidFill>
                  <a:schemeClr val="accent1"/>
                </a:solidFill>
              </a:rPr>
              <a:t/>
            </a:r>
            <a:br>
              <a:rPr lang="en-US" sz="4400" i="1" dirty="0">
                <a:solidFill>
                  <a:schemeClr val="accent1"/>
                </a:solidFill>
              </a:rPr>
            </a:br>
            <a:r>
              <a:rPr lang="en-US" sz="4400" i="1" dirty="0">
                <a:solidFill>
                  <a:schemeClr val="accent1"/>
                </a:solidFill>
              </a:rPr>
              <a:t>A</a:t>
            </a:r>
            <a:r>
              <a:rPr lang="en-US" sz="4400" i="1" dirty="0" smtClean="0">
                <a:solidFill>
                  <a:schemeClr val="accent1"/>
                </a:solidFill>
              </a:rPr>
              <a:t>nd Keep XLR8ing!!</a:t>
            </a:r>
            <a:r>
              <a:rPr lang="en-US" sz="4400" i="1" dirty="0">
                <a:solidFill>
                  <a:schemeClr val="accent1"/>
                </a:solidFill>
              </a:rPr>
              <a:t/>
            </a:r>
            <a:br>
              <a:rPr lang="en-US" sz="4400" i="1" dirty="0">
                <a:solidFill>
                  <a:schemeClr val="accent1"/>
                </a:solidFill>
              </a:rPr>
            </a:br>
            <a:endParaRPr lang="en-US" sz="4400" b="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295" y="5471208"/>
            <a:ext cx="23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AB5825"/>
                </a:solidFill>
              </a:rPr>
              <a:t>Sudeep: 9987894735  </a:t>
            </a:r>
            <a:endParaRPr lang="en-IN" dirty="0">
              <a:solidFill>
                <a:srgbClr val="AB582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5452483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B5825"/>
                </a:solidFill>
              </a:rPr>
              <a:t>Parth : 9167633979</a:t>
            </a:r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84054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873" y="5840540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Deepak : 9967687636</a:t>
            </a:r>
            <a:endParaRPr lang="en-IN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5098" y="5831910"/>
            <a:ext cx="20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Atish : 9987700750</a:t>
            </a:r>
            <a:endParaRPr lang="en-IN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5462578"/>
            <a:ext cx="243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AB5825"/>
                </a:solidFill>
              </a:rPr>
              <a:t>Avineil</a:t>
            </a:r>
            <a:r>
              <a:rPr lang="en-IN" dirty="0" smtClean="0">
                <a:solidFill>
                  <a:srgbClr val="AB5825"/>
                </a:solidFill>
              </a:rPr>
              <a:t>: 09824469955 </a:t>
            </a:r>
            <a:endParaRPr lang="en-IN" dirty="0">
              <a:solidFill>
                <a:srgbClr val="AB5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48430" y="0"/>
            <a:ext cx="5726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XLR8</a:t>
            </a:r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Electrical</a:t>
            </a:r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Session</a:t>
            </a:r>
            <a:endParaRPr lang="en-U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90600" y="1629941"/>
            <a:ext cx="716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ankit\Desktop\L293xl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30" y="1569660"/>
            <a:ext cx="5293477" cy="39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How to control the motors??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      4 motors using just 1 remote !!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-762000" y="1371600"/>
            <a:ext cx="10058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4800" b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IN" sz="48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  Let’s </a:t>
            </a:r>
            <a:r>
              <a:rPr lang="en-IN" sz="48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start with something </a:t>
            </a:r>
            <a:r>
              <a:rPr lang="en-IN" sz="48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</a:t>
            </a:r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 </a:t>
            </a:r>
            <a:r>
              <a:rPr lang="en-IN" sz="48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     simple and useful….</a:t>
            </a:r>
            <a:endParaRPr lang="en-IN" sz="3200" b="1" dirty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5700666" cy="1085872"/>
          </a:xfrm>
        </p:spPr>
        <p:txBody>
          <a:bodyPr/>
          <a:lstStyle/>
          <a:p>
            <a:r>
              <a:rPr lang="en-US" dirty="0" smtClean="0"/>
              <a:t>H bridge</a:t>
            </a:r>
            <a:endParaRPr lang="en-IN" dirty="0"/>
          </a:p>
        </p:txBody>
      </p:sp>
      <p:pic>
        <p:nvPicPr>
          <p:cNvPr id="2050" name="Picture 2" descr="An H-Bridge in terms of switch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962400" cy="32973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600200"/>
            <a:ext cx="441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H bridge</a:t>
            </a:r>
            <a:r>
              <a:rPr lang="en-US" sz="2400" dirty="0"/>
              <a:t> is an 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</a:t>
            </a:r>
            <a:r>
              <a:rPr lang="en-US" sz="2400" dirty="0"/>
              <a:t> that enables a voltage to be applied across a load in either direction.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it for yourself in which direction current goes when S1 and S4 are on and when S2 and S3 are 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Using such a circuit, you can supply current to the motor in two directions!!!!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2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295400"/>
          </a:xfrm>
        </p:spPr>
        <p:txBody>
          <a:bodyPr>
            <a:normAutofit/>
          </a:bodyPr>
          <a:lstStyle/>
          <a:p>
            <a:r>
              <a:rPr lang="en-US" b="1" dirty="0" smtClean="0"/>
              <a:t>Make your own Remote-</a:t>
            </a:r>
            <a:br>
              <a:rPr lang="en-US" b="1" dirty="0" smtClean="0"/>
            </a:br>
            <a:r>
              <a:rPr lang="en-US" b="1" dirty="0" smtClean="0"/>
              <a:t>DPDT Switches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737"/>
            <a:ext cx="9067800" cy="33067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DPDT switches used for 2 Motor each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we will not be using DPDT switches, extra knowledge 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oesn’t hurt :P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51" y="2971800"/>
            <a:ext cx="640789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0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Main task is to build a circuit that will enable us to drive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motors </a:t>
            </a:r>
            <a:r>
              <a:rPr lang="en-US" dirty="0" smtClean="0"/>
              <a:t>through switches wirelessly.</a:t>
            </a:r>
          </a:p>
          <a:p>
            <a:pPr marL="0" indent="0">
              <a:buNone/>
            </a:pPr>
            <a:r>
              <a:rPr lang="en-US" dirty="0" smtClean="0"/>
              <a:t>For this we would need some Electrical Components </a:t>
            </a:r>
          </a:p>
          <a:p>
            <a:pPr marL="0" indent="0"/>
            <a:r>
              <a:rPr lang="en-US" b="1" dirty="0" smtClean="0"/>
              <a:t>BT RC Circuit</a:t>
            </a:r>
            <a:r>
              <a:rPr lang="en-US" dirty="0" smtClean="0"/>
              <a:t>: A Circuit to enable the wireless communication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between </a:t>
            </a:r>
            <a:r>
              <a:rPr lang="en-US" dirty="0" smtClean="0"/>
              <a:t>our Remote and the car </a:t>
            </a:r>
          </a:p>
          <a:p>
            <a:pPr marL="0" indent="0"/>
            <a:r>
              <a:rPr lang="en-US" b="1" dirty="0" smtClean="0"/>
              <a:t>L293D IC</a:t>
            </a:r>
            <a:r>
              <a:rPr lang="en-US" dirty="0" smtClean="0"/>
              <a:t>: Something to drive the motor as per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we would see the above components would work only in some specific voltage range, we would need to build a circuit to convert the DC voltage from a battery to the voltage in specific range </a:t>
            </a:r>
          </a:p>
        </p:txBody>
      </p:sp>
    </p:spTree>
    <p:extLst>
      <p:ext uri="{BB962C8B-B14F-4D97-AF65-F5344CB8AC3E}">
        <p14:creationId xmlns:p14="http://schemas.microsoft.com/office/powerpoint/2010/main" val="26027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communication Circuit</a:t>
            </a:r>
            <a:br>
              <a:rPr lang="en-US" dirty="0" smtClean="0"/>
            </a:br>
            <a:r>
              <a:rPr lang="en-US" dirty="0" smtClean="0"/>
              <a:t>(BT Circuit)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r>
              <a:rPr lang="en-US" dirty="0" smtClean="0"/>
              <a:t>A wireless communication module which we use to control our bot.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276600"/>
            <a:ext cx="3306690" cy="3052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1"/>
            <a:ext cx="2590800" cy="404976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00400" y="4648200"/>
            <a:ext cx="1981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7086600" cy="1162050"/>
          </a:xfrm>
        </p:spPr>
        <p:txBody>
          <a:bodyPr/>
          <a:lstStyle/>
          <a:p>
            <a:pPr algn="ctr"/>
            <a:r>
              <a:rPr lang="en-US" sz="4400" dirty="0" smtClean="0"/>
              <a:t>How to implement it??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5800" y="1676400"/>
            <a:ext cx="8153400" cy="457200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Connect the output pins in BT PCB circuit to corresponding pins of L293D.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Complete connections of the PCB will be taught soon.</a:t>
            </a:r>
          </a:p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639234"/>
            <a:ext cx="1828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(through Mobile app)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2979761" y="3834937"/>
            <a:ext cx="128320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663963" y="3834937"/>
            <a:ext cx="1786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BT module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5551500" y="4360865"/>
            <a:ext cx="315900" cy="668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914899" y="5236975"/>
            <a:ext cx="1447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L293D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3380755" y="5360177"/>
            <a:ext cx="128320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90600" y="5202334"/>
            <a:ext cx="19323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378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Bradley Hand ITC</vt:lpstr>
      <vt:lpstr>Trebuchet MS</vt:lpstr>
      <vt:lpstr>Wingdings</vt:lpstr>
      <vt:lpstr>Wingdings 3</vt:lpstr>
      <vt:lpstr>Facet</vt:lpstr>
      <vt:lpstr>XLR8 Electrified Session</vt:lpstr>
      <vt:lpstr>PowerPoint Presentation</vt:lpstr>
      <vt:lpstr>How to control the motors??</vt:lpstr>
      <vt:lpstr>PowerPoint Presentation</vt:lpstr>
      <vt:lpstr>H bridge</vt:lpstr>
      <vt:lpstr>Make your own Remote- DPDT Switches</vt:lpstr>
      <vt:lpstr>PowerPoint Presentation</vt:lpstr>
      <vt:lpstr>Bluetooth communication Circuit (BT Circuit)</vt:lpstr>
      <vt:lpstr>How to implement it??</vt:lpstr>
      <vt:lpstr>Now, We need to convert 12V  to 5V Any idea how???</vt:lpstr>
      <vt:lpstr>7805 IC</vt:lpstr>
      <vt:lpstr>  As we would see later our car would receive a signal of only of 5 volts or less than 5volts.  But our motor needs around &gt; 9V to run and about 12 V to run efficiently. So how do we run motors of 12 Volts??? </vt:lpstr>
      <vt:lpstr>    ANY GUESS??   </vt:lpstr>
      <vt:lpstr>L293D – Motor Driver IC</vt:lpstr>
      <vt:lpstr>So, here we are……   to the brain again </vt:lpstr>
      <vt:lpstr>B</vt:lpstr>
      <vt:lpstr>PowerPoint Presentation</vt:lpstr>
      <vt:lpstr>Any Doubts ???</vt:lpstr>
      <vt:lpstr>Thanks! And Keep XLR8ing!!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Deepak Goyadi</cp:lastModifiedBy>
  <cp:revision>77</cp:revision>
  <dcterms:created xsi:type="dcterms:W3CDTF">2006-08-16T00:00:00Z</dcterms:created>
  <dcterms:modified xsi:type="dcterms:W3CDTF">2015-08-16T09:01:59Z</dcterms:modified>
</cp:coreProperties>
</file>