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58" r:id="rId7"/>
    <p:sldId id="262" r:id="rId8"/>
    <p:sldId id="264" r:id="rId9"/>
    <p:sldId id="265" r:id="rId10"/>
    <p:sldId id="267" r:id="rId11"/>
    <p:sldId id="269" r:id="rId12"/>
    <p:sldId id="268" r:id="rId13"/>
    <p:sldId id="266" r:id="rId14"/>
    <p:sldId id="263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76218-2D43-436A-8B7F-B21AF4625892}" type="doc">
      <dgm:prSet loTypeId="urn:microsoft.com/office/officeart/2005/8/layout/cycle6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357E2-A43B-489D-93D4-2790E606FC3F}">
      <dgm:prSet/>
      <dgm:spPr/>
      <dgm:t>
        <a:bodyPr/>
        <a:lstStyle/>
        <a:p>
          <a:pPr rtl="0"/>
          <a:r>
            <a:rPr lang="en-US" dirty="0" smtClean="0"/>
            <a:t>1. Python Variables</a:t>
          </a:r>
          <a:endParaRPr lang="en-US" dirty="0"/>
        </a:p>
      </dgm:t>
    </dgm:pt>
    <dgm:pt modelId="{AF6D4102-AD24-4E92-A9EB-B60FF325D30D}" type="parTrans" cxnId="{FC32B923-DA17-43F0-923A-5DE6E4A5CD52}">
      <dgm:prSet/>
      <dgm:spPr/>
      <dgm:t>
        <a:bodyPr/>
        <a:lstStyle/>
        <a:p>
          <a:endParaRPr lang="en-US"/>
        </a:p>
      </dgm:t>
    </dgm:pt>
    <dgm:pt modelId="{C8958CE5-B654-4705-88D1-17D40D5F11B5}" type="sibTrans" cxnId="{FC32B923-DA17-43F0-923A-5DE6E4A5CD52}">
      <dgm:prSet/>
      <dgm:spPr/>
      <dgm:t>
        <a:bodyPr/>
        <a:lstStyle/>
        <a:p>
          <a:endParaRPr lang="en-US"/>
        </a:p>
      </dgm:t>
    </dgm:pt>
    <dgm:pt modelId="{A5A84E84-27A5-4D79-AC81-45B3B512FF80}">
      <dgm:prSet/>
      <dgm:spPr/>
      <dgm:t>
        <a:bodyPr/>
        <a:lstStyle/>
        <a:p>
          <a:pPr rtl="0"/>
          <a:r>
            <a:rPr lang="en-US" dirty="0" smtClean="0"/>
            <a:t>2. Python Data Types</a:t>
          </a:r>
          <a:endParaRPr lang="en-US" dirty="0"/>
        </a:p>
      </dgm:t>
    </dgm:pt>
    <dgm:pt modelId="{BE2EF500-D544-4BB1-B0CB-22B1CBD5044E}" type="parTrans" cxnId="{5B57CF2E-5BB9-4D7C-95CC-57027B5487DC}">
      <dgm:prSet/>
      <dgm:spPr/>
      <dgm:t>
        <a:bodyPr/>
        <a:lstStyle/>
        <a:p>
          <a:endParaRPr lang="en-US"/>
        </a:p>
      </dgm:t>
    </dgm:pt>
    <dgm:pt modelId="{89A2EC9D-6713-43B7-8EA8-19942F6A716B}" type="sibTrans" cxnId="{5B57CF2E-5BB9-4D7C-95CC-57027B5487DC}">
      <dgm:prSet/>
      <dgm:spPr/>
      <dgm:t>
        <a:bodyPr/>
        <a:lstStyle/>
        <a:p>
          <a:endParaRPr lang="en-US"/>
        </a:p>
      </dgm:t>
    </dgm:pt>
    <dgm:pt modelId="{28273085-0C92-40E4-B92E-57B65E2F6540}">
      <dgm:prSet/>
      <dgm:spPr/>
      <dgm:t>
        <a:bodyPr/>
        <a:lstStyle/>
        <a:p>
          <a:pPr rtl="0"/>
          <a:r>
            <a:rPr lang="en-US" dirty="0" smtClean="0"/>
            <a:t>3. Python Keywords</a:t>
          </a:r>
          <a:endParaRPr lang="en-US" dirty="0"/>
        </a:p>
      </dgm:t>
    </dgm:pt>
    <dgm:pt modelId="{A90508B7-6175-41A0-91B6-8C408A406681}" type="parTrans" cxnId="{AAE415C0-8B47-4677-952E-277ECBEC6725}">
      <dgm:prSet/>
      <dgm:spPr/>
      <dgm:t>
        <a:bodyPr/>
        <a:lstStyle/>
        <a:p>
          <a:endParaRPr lang="en-US"/>
        </a:p>
      </dgm:t>
    </dgm:pt>
    <dgm:pt modelId="{3A50C854-D829-4314-9546-A01B30BB30F9}" type="sibTrans" cxnId="{AAE415C0-8B47-4677-952E-277ECBEC6725}">
      <dgm:prSet/>
      <dgm:spPr/>
      <dgm:t>
        <a:bodyPr/>
        <a:lstStyle/>
        <a:p>
          <a:endParaRPr lang="en-US"/>
        </a:p>
      </dgm:t>
    </dgm:pt>
    <dgm:pt modelId="{E0005D2F-ADDE-4094-B4E9-173CFDCC92FB}">
      <dgm:prSet/>
      <dgm:spPr/>
      <dgm:t>
        <a:bodyPr/>
        <a:lstStyle/>
        <a:p>
          <a:pPr rtl="0"/>
          <a:r>
            <a:rPr lang="en-US" dirty="0" smtClean="0"/>
            <a:t>4. Python Comments</a:t>
          </a:r>
          <a:endParaRPr lang="en-US" dirty="0"/>
        </a:p>
      </dgm:t>
    </dgm:pt>
    <dgm:pt modelId="{8DC0B8FB-5911-4616-A825-C4DD971364F2}" type="parTrans" cxnId="{D0B00AE7-BB44-43EA-8E9E-B4BC398751DD}">
      <dgm:prSet/>
      <dgm:spPr/>
      <dgm:t>
        <a:bodyPr/>
        <a:lstStyle/>
        <a:p>
          <a:endParaRPr lang="en-US"/>
        </a:p>
      </dgm:t>
    </dgm:pt>
    <dgm:pt modelId="{1A34FC20-77EF-4E4D-A43B-278D4A9D26B4}" type="sibTrans" cxnId="{D0B00AE7-BB44-43EA-8E9E-B4BC398751DD}">
      <dgm:prSet/>
      <dgm:spPr/>
      <dgm:t>
        <a:bodyPr/>
        <a:lstStyle/>
        <a:p>
          <a:endParaRPr lang="en-US"/>
        </a:p>
      </dgm:t>
    </dgm:pt>
    <dgm:pt modelId="{32A27B6C-AA6C-430F-BA8E-2C84D78C092D}">
      <dgm:prSet/>
      <dgm:spPr/>
      <dgm:t>
        <a:bodyPr/>
        <a:lstStyle/>
        <a:p>
          <a:pPr rtl="0"/>
          <a:r>
            <a:rPr lang="en-US" dirty="0" smtClean="0"/>
            <a:t>5. Data Input and Output</a:t>
          </a:r>
          <a:endParaRPr lang="en-US" dirty="0"/>
        </a:p>
      </dgm:t>
    </dgm:pt>
    <dgm:pt modelId="{665FE793-58D7-4AB2-AFCE-BBE3E65502AA}" type="parTrans" cxnId="{7D225103-E872-4B01-82CB-05B518C2DC4C}">
      <dgm:prSet/>
      <dgm:spPr/>
      <dgm:t>
        <a:bodyPr/>
        <a:lstStyle/>
        <a:p>
          <a:endParaRPr lang="en-US"/>
        </a:p>
      </dgm:t>
    </dgm:pt>
    <dgm:pt modelId="{D1B8106B-B5AA-46C0-A62E-5D807E66DADC}" type="sibTrans" cxnId="{7D225103-E872-4B01-82CB-05B518C2DC4C}">
      <dgm:prSet/>
      <dgm:spPr/>
      <dgm:t>
        <a:bodyPr/>
        <a:lstStyle/>
        <a:p>
          <a:endParaRPr lang="en-US"/>
        </a:p>
      </dgm:t>
    </dgm:pt>
    <dgm:pt modelId="{10EF3DD9-496C-4499-A80F-71B287122D08}" type="pres">
      <dgm:prSet presAssocID="{79576218-2D43-436A-8B7F-B21AF4625892}" presName="cycle" presStyleCnt="0">
        <dgm:presLayoutVars>
          <dgm:dir/>
          <dgm:resizeHandles val="exact"/>
        </dgm:presLayoutVars>
      </dgm:prSet>
      <dgm:spPr/>
    </dgm:pt>
    <dgm:pt modelId="{B581B5A0-298F-4E5C-98CA-AEFFA02DA1BB}" type="pres">
      <dgm:prSet presAssocID="{310357E2-A43B-489D-93D4-2790E606FC3F}" presName="node" presStyleLbl="node1" presStyleIdx="0" presStyleCnt="5">
        <dgm:presLayoutVars>
          <dgm:bulletEnabled val="1"/>
        </dgm:presLayoutVars>
      </dgm:prSet>
      <dgm:spPr/>
    </dgm:pt>
    <dgm:pt modelId="{E7B34C81-C891-4161-8A02-BF26CB71AA46}" type="pres">
      <dgm:prSet presAssocID="{310357E2-A43B-489D-93D4-2790E606FC3F}" presName="spNode" presStyleCnt="0"/>
      <dgm:spPr/>
    </dgm:pt>
    <dgm:pt modelId="{FFBA27D0-4D99-461B-9156-7A0D100B81DC}" type="pres">
      <dgm:prSet presAssocID="{C8958CE5-B654-4705-88D1-17D40D5F11B5}" presName="sibTrans" presStyleLbl="sibTrans1D1" presStyleIdx="0" presStyleCnt="5"/>
      <dgm:spPr/>
    </dgm:pt>
    <dgm:pt modelId="{1BD45E3C-FF2E-43D9-A65B-C86617A412A2}" type="pres">
      <dgm:prSet presAssocID="{A5A84E84-27A5-4D79-AC81-45B3B512FF80}" presName="node" presStyleLbl="node1" presStyleIdx="1" presStyleCnt="5">
        <dgm:presLayoutVars>
          <dgm:bulletEnabled val="1"/>
        </dgm:presLayoutVars>
      </dgm:prSet>
      <dgm:spPr/>
    </dgm:pt>
    <dgm:pt modelId="{1E64ECEE-51AF-4DBF-AE42-E4AFA8EA441A}" type="pres">
      <dgm:prSet presAssocID="{A5A84E84-27A5-4D79-AC81-45B3B512FF80}" presName="spNode" presStyleCnt="0"/>
      <dgm:spPr/>
    </dgm:pt>
    <dgm:pt modelId="{32065591-9666-4541-800A-BCF653B57113}" type="pres">
      <dgm:prSet presAssocID="{89A2EC9D-6713-43B7-8EA8-19942F6A716B}" presName="sibTrans" presStyleLbl="sibTrans1D1" presStyleIdx="1" presStyleCnt="5"/>
      <dgm:spPr/>
    </dgm:pt>
    <dgm:pt modelId="{6B0782D7-1EC2-4DB6-A641-7597CA092DD5}" type="pres">
      <dgm:prSet presAssocID="{28273085-0C92-40E4-B92E-57B65E2F6540}" presName="node" presStyleLbl="node1" presStyleIdx="2" presStyleCnt="5">
        <dgm:presLayoutVars>
          <dgm:bulletEnabled val="1"/>
        </dgm:presLayoutVars>
      </dgm:prSet>
      <dgm:spPr/>
    </dgm:pt>
    <dgm:pt modelId="{58A9BC57-F369-4907-B970-013C4350A446}" type="pres">
      <dgm:prSet presAssocID="{28273085-0C92-40E4-B92E-57B65E2F6540}" presName="spNode" presStyleCnt="0"/>
      <dgm:spPr/>
    </dgm:pt>
    <dgm:pt modelId="{7856F141-0154-4B49-8911-D3EDD85DC06E}" type="pres">
      <dgm:prSet presAssocID="{3A50C854-D829-4314-9546-A01B30BB30F9}" presName="sibTrans" presStyleLbl="sibTrans1D1" presStyleIdx="2" presStyleCnt="5"/>
      <dgm:spPr/>
    </dgm:pt>
    <dgm:pt modelId="{31DBDBA3-56D2-4DEA-932C-F4D5C032ACD0}" type="pres">
      <dgm:prSet presAssocID="{E0005D2F-ADDE-4094-B4E9-173CFDCC92FB}" presName="node" presStyleLbl="node1" presStyleIdx="3" presStyleCnt="5">
        <dgm:presLayoutVars>
          <dgm:bulletEnabled val="1"/>
        </dgm:presLayoutVars>
      </dgm:prSet>
      <dgm:spPr/>
    </dgm:pt>
    <dgm:pt modelId="{DC170B9E-75A5-4464-A9F0-103A913B8D2E}" type="pres">
      <dgm:prSet presAssocID="{E0005D2F-ADDE-4094-B4E9-173CFDCC92FB}" presName="spNode" presStyleCnt="0"/>
      <dgm:spPr/>
    </dgm:pt>
    <dgm:pt modelId="{53C1A235-D08B-46E5-8FD5-01FD6D8A3376}" type="pres">
      <dgm:prSet presAssocID="{1A34FC20-77EF-4E4D-A43B-278D4A9D26B4}" presName="sibTrans" presStyleLbl="sibTrans1D1" presStyleIdx="3" presStyleCnt="5"/>
      <dgm:spPr/>
    </dgm:pt>
    <dgm:pt modelId="{871DF0F4-F755-4268-96F3-BB1F8E893332}" type="pres">
      <dgm:prSet presAssocID="{32A27B6C-AA6C-430F-BA8E-2C84D78C092D}" presName="node" presStyleLbl="node1" presStyleIdx="4" presStyleCnt="5">
        <dgm:presLayoutVars>
          <dgm:bulletEnabled val="1"/>
        </dgm:presLayoutVars>
      </dgm:prSet>
      <dgm:spPr/>
    </dgm:pt>
    <dgm:pt modelId="{5C70352F-FF49-40BE-9D83-224BC1C3A599}" type="pres">
      <dgm:prSet presAssocID="{32A27B6C-AA6C-430F-BA8E-2C84D78C092D}" presName="spNode" presStyleCnt="0"/>
      <dgm:spPr/>
    </dgm:pt>
    <dgm:pt modelId="{53D260ED-60C1-4793-8699-8F11D727C876}" type="pres">
      <dgm:prSet presAssocID="{D1B8106B-B5AA-46C0-A62E-5D807E66DADC}" presName="sibTrans" presStyleLbl="sibTrans1D1" presStyleIdx="4" presStyleCnt="5"/>
      <dgm:spPr/>
    </dgm:pt>
  </dgm:ptLst>
  <dgm:cxnLst>
    <dgm:cxn modelId="{AAE415C0-8B47-4677-952E-277ECBEC6725}" srcId="{79576218-2D43-436A-8B7F-B21AF4625892}" destId="{28273085-0C92-40E4-B92E-57B65E2F6540}" srcOrd="2" destOrd="0" parTransId="{A90508B7-6175-41A0-91B6-8C408A406681}" sibTransId="{3A50C854-D829-4314-9546-A01B30BB30F9}"/>
    <dgm:cxn modelId="{BD8D6A02-00E9-42AD-BDA3-CF7F4BEEAFBB}" type="presOf" srcId="{79576218-2D43-436A-8B7F-B21AF4625892}" destId="{10EF3DD9-496C-4499-A80F-71B287122D08}" srcOrd="0" destOrd="0" presId="urn:microsoft.com/office/officeart/2005/8/layout/cycle6"/>
    <dgm:cxn modelId="{FC32B923-DA17-43F0-923A-5DE6E4A5CD52}" srcId="{79576218-2D43-436A-8B7F-B21AF4625892}" destId="{310357E2-A43B-489D-93D4-2790E606FC3F}" srcOrd="0" destOrd="0" parTransId="{AF6D4102-AD24-4E92-A9EB-B60FF325D30D}" sibTransId="{C8958CE5-B654-4705-88D1-17D40D5F11B5}"/>
    <dgm:cxn modelId="{1C42A70D-8344-4DD4-9752-67EF8CEE2341}" type="presOf" srcId="{D1B8106B-B5AA-46C0-A62E-5D807E66DADC}" destId="{53D260ED-60C1-4793-8699-8F11D727C876}" srcOrd="0" destOrd="0" presId="urn:microsoft.com/office/officeart/2005/8/layout/cycle6"/>
    <dgm:cxn modelId="{01772B22-3956-4DE5-BE75-432113D17008}" type="presOf" srcId="{C8958CE5-B654-4705-88D1-17D40D5F11B5}" destId="{FFBA27D0-4D99-461B-9156-7A0D100B81DC}" srcOrd="0" destOrd="0" presId="urn:microsoft.com/office/officeart/2005/8/layout/cycle6"/>
    <dgm:cxn modelId="{B318E0D0-4EF7-4C60-AFE8-9C0D36B221FD}" type="presOf" srcId="{28273085-0C92-40E4-B92E-57B65E2F6540}" destId="{6B0782D7-1EC2-4DB6-A641-7597CA092DD5}" srcOrd="0" destOrd="0" presId="urn:microsoft.com/office/officeart/2005/8/layout/cycle6"/>
    <dgm:cxn modelId="{5B57CF2E-5BB9-4D7C-95CC-57027B5487DC}" srcId="{79576218-2D43-436A-8B7F-B21AF4625892}" destId="{A5A84E84-27A5-4D79-AC81-45B3B512FF80}" srcOrd="1" destOrd="0" parTransId="{BE2EF500-D544-4BB1-B0CB-22B1CBD5044E}" sibTransId="{89A2EC9D-6713-43B7-8EA8-19942F6A716B}"/>
    <dgm:cxn modelId="{153F186B-A4CE-4A8D-9A6F-2480BBBBDB10}" type="presOf" srcId="{3A50C854-D829-4314-9546-A01B30BB30F9}" destId="{7856F141-0154-4B49-8911-D3EDD85DC06E}" srcOrd="0" destOrd="0" presId="urn:microsoft.com/office/officeart/2005/8/layout/cycle6"/>
    <dgm:cxn modelId="{D54479DB-E846-44BB-B6A6-70B8FEA835A3}" type="presOf" srcId="{E0005D2F-ADDE-4094-B4E9-173CFDCC92FB}" destId="{31DBDBA3-56D2-4DEA-932C-F4D5C032ACD0}" srcOrd="0" destOrd="0" presId="urn:microsoft.com/office/officeart/2005/8/layout/cycle6"/>
    <dgm:cxn modelId="{847C0183-4668-4091-9B9C-64E7AA175A82}" type="presOf" srcId="{32A27B6C-AA6C-430F-BA8E-2C84D78C092D}" destId="{871DF0F4-F755-4268-96F3-BB1F8E893332}" srcOrd="0" destOrd="0" presId="urn:microsoft.com/office/officeart/2005/8/layout/cycle6"/>
    <dgm:cxn modelId="{4FF130B9-0909-48C7-A6AA-89A311BD5C7D}" type="presOf" srcId="{310357E2-A43B-489D-93D4-2790E606FC3F}" destId="{B581B5A0-298F-4E5C-98CA-AEFFA02DA1BB}" srcOrd="0" destOrd="0" presId="urn:microsoft.com/office/officeart/2005/8/layout/cycle6"/>
    <dgm:cxn modelId="{35A3892D-B75B-4C31-A000-E45726C2018A}" type="presOf" srcId="{1A34FC20-77EF-4E4D-A43B-278D4A9D26B4}" destId="{53C1A235-D08B-46E5-8FD5-01FD6D8A3376}" srcOrd="0" destOrd="0" presId="urn:microsoft.com/office/officeart/2005/8/layout/cycle6"/>
    <dgm:cxn modelId="{7D225103-E872-4B01-82CB-05B518C2DC4C}" srcId="{79576218-2D43-436A-8B7F-B21AF4625892}" destId="{32A27B6C-AA6C-430F-BA8E-2C84D78C092D}" srcOrd="4" destOrd="0" parTransId="{665FE793-58D7-4AB2-AFCE-BBE3E65502AA}" sibTransId="{D1B8106B-B5AA-46C0-A62E-5D807E66DADC}"/>
    <dgm:cxn modelId="{D0B00AE7-BB44-43EA-8E9E-B4BC398751DD}" srcId="{79576218-2D43-436A-8B7F-B21AF4625892}" destId="{E0005D2F-ADDE-4094-B4E9-173CFDCC92FB}" srcOrd="3" destOrd="0" parTransId="{8DC0B8FB-5911-4616-A825-C4DD971364F2}" sibTransId="{1A34FC20-77EF-4E4D-A43B-278D4A9D26B4}"/>
    <dgm:cxn modelId="{DEF55A9F-5642-43C0-B07C-435C8EED9248}" type="presOf" srcId="{89A2EC9D-6713-43B7-8EA8-19942F6A716B}" destId="{32065591-9666-4541-800A-BCF653B57113}" srcOrd="0" destOrd="0" presId="urn:microsoft.com/office/officeart/2005/8/layout/cycle6"/>
    <dgm:cxn modelId="{74B8147C-0FA9-43A7-86A8-8EF02B201AF0}" type="presOf" srcId="{A5A84E84-27A5-4D79-AC81-45B3B512FF80}" destId="{1BD45E3C-FF2E-43D9-A65B-C86617A412A2}" srcOrd="0" destOrd="0" presId="urn:microsoft.com/office/officeart/2005/8/layout/cycle6"/>
    <dgm:cxn modelId="{34E6780A-869E-4185-A547-1DEBAA2D33E6}" type="presParOf" srcId="{10EF3DD9-496C-4499-A80F-71B287122D08}" destId="{B581B5A0-298F-4E5C-98CA-AEFFA02DA1BB}" srcOrd="0" destOrd="0" presId="urn:microsoft.com/office/officeart/2005/8/layout/cycle6"/>
    <dgm:cxn modelId="{6FDA2DE5-1800-4DE8-87C0-E813D8EFAC77}" type="presParOf" srcId="{10EF3DD9-496C-4499-A80F-71B287122D08}" destId="{E7B34C81-C891-4161-8A02-BF26CB71AA46}" srcOrd="1" destOrd="0" presId="urn:microsoft.com/office/officeart/2005/8/layout/cycle6"/>
    <dgm:cxn modelId="{5AA6E0BA-051A-4355-9363-F4646C095636}" type="presParOf" srcId="{10EF3DD9-496C-4499-A80F-71B287122D08}" destId="{FFBA27D0-4D99-461B-9156-7A0D100B81DC}" srcOrd="2" destOrd="0" presId="urn:microsoft.com/office/officeart/2005/8/layout/cycle6"/>
    <dgm:cxn modelId="{D93AF05A-FD0B-427C-A5A3-3DE0C8945A30}" type="presParOf" srcId="{10EF3DD9-496C-4499-A80F-71B287122D08}" destId="{1BD45E3C-FF2E-43D9-A65B-C86617A412A2}" srcOrd="3" destOrd="0" presId="urn:microsoft.com/office/officeart/2005/8/layout/cycle6"/>
    <dgm:cxn modelId="{FD93DC03-547D-42C4-903D-3E8B2D954313}" type="presParOf" srcId="{10EF3DD9-496C-4499-A80F-71B287122D08}" destId="{1E64ECEE-51AF-4DBF-AE42-E4AFA8EA441A}" srcOrd="4" destOrd="0" presId="urn:microsoft.com/office/officeart/2005/8/layout/cycle6"/>
    <dgm:cxn modelId="{92C4B158-A91C-402B-842E-CFBECD72B0DB}" type="presParOf" srcId="{10EF3DD9-496C-4499-A80F-71B287122D08}" destId="{32065591-9666-4541-800A-BCF653B57113}" srcOrd="5" destOrd="0" presId="urn:microsoft.com/office/officeart/2005/8/layout/cycle6"/>
    <dgm:cxn modelId="{A9AEED29-34D4-4CEC-8EF6-960AFCBA4815}" type="presParOf" srcId="{10EF3DD9-496C-4499-A80F-71B287122D08}" destId="{6B0782D7-1EC2-4DB6-A641-7597CA092DD5}" srcOrd="6" destOrd="0" presId="urn:microsoft.com/office/officeart/2005/8/layout/cycle6"/>
    <dgm:cxn modelId="{5A0C6711-E934-4CAD-9F6B-410A19E50CC6}" type="presParOf" srcId="{10EF3DD9-496C-4499-A80F-71B287122D08}" destId="{58A9BC57-F369-4907-B970-013C4350A446}" srcOrd="7" destOrd="0" presId="urn:microsoft.com/office/officeart/2005/8/layout/cycle6"/>
    <dgm:cxn modelId="{7F001AAE-59EF-42A9-9761-34EABE60CE28}" type="presParOf" srcId="{10EF3DD9-496C-4499-A80F-71B287122D08}" destId="{7856F141-0154-4B49-8911-D3EDD85DC06E}" srcOrd="8" destOrd="0" presId="urn:microsoft.com/office/officeart/2005/8/layout/cycle6"/>
    <dgm:cxn modelId="{57BD51AB-670C-4390-B329-AD4AD5A09F7D}" type="presParOf" srcId="{10EF3DD9-496C-4499-A80F-71B287122D08}" destId="{31DBDBA3-56D2-4DEA-932C-F4D5C032ACD0}" srcOrd="9" destOrd="0" presId="urn:microsoft.com/office/officeart/2005/8/layout/cycle6"/>
    <dgm:cxn modelId="{A2D7491E-43B2-4DA0-AA40-9D775E3F756C}" type="presParOf" srcId="{10EF3DD9-496C-4499-A80F-71B287122D08}" destId="{DC170B9E-75A5-4464-A9F0-103A913B8D2E}" srcOrd="10" destOrd="0" presId="urn:microsoft.com/office/officeart/2005/8/layout/cycle6"/>
    <dgm:cxn modelId="{F715AA82-0BFE-45B2-9368-0CC7B046B24A}" type="presParOf" srcId="{10EF3DD9-496C-4499-A80F-71B287122D08}" destId="{53C1A235-D08B-46E5-8FD5-01FD6D8A3376}" srcOrd="11" destOrd="0" presId="urn:microsoft.com/office/officeart/2005/8/layout/cycle6"/>
    <dgm:cxn modelId="{CFF06C85-7A68-4391-A377-0ABB0721CD66}" type="presParOf" srcId="{10EF3DD9-496C-4499-A80F-71B287122D08}" destId="{871DF0F4-F755-4268-96F3-BB1F8E893332}" srcOrd="12" destOrd="0" presId="urn:microsoft.com/office/officeart/2005/8/layout/cycle6"/>
    <dgm:cxn modelId="{723DA344-15A5-4515-81BF-36287F40BA2A}" type="presParOf" srcId="{10EF3DD9-496C-4499-A80F-71B287122D08}" destId="{5C70352F-FF49-40BE-9D83-224BC1C3A599}" srcOrd="13" destOrd="0" presId="urn:microsoft.com/office/officeart/2005/8/layout/cycle6"/>
    <dgm:cxn modelId="{751A7776-EBDC-4E13-A6D6-2650396F31F4}" type="presParOf" srcId="{10EF3DD9-496C-4499-A80F-71B287122D08}" destId="{53D260ED-60C1-4793-8699-8F11D727C87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1B5A0-298F-4E5C-98CA-AEFFA02DA1BB}">
      <dsp:nvSpPr>
        <dsp:cNvPr id="0" name=""/>
        <dsp:cNvSpPr/>
      </dsp:nvSpPr>
      <dsp:spPr>
        <a:xfrm>
          <a:off x="4779679" y="23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Python Variables</a:t>
          </a:r>
          <a:endParaRPr lang="en-US" sz="1800" kern="1200" dirty="0"/>
        </a:p>
      </dsp:txBody>
      <dsp:txXfrm>
        <a:off x="4826331" y="49049"/>
        <a:ext cx="1376952" cy="862362"/>
      </dsp:txXfrm>
    </dsp:sp>
    <dsp:sp modelId="{FFBA27D0-4D99-461B-9156-7A0D100B81DC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658200" y="151150"/>
              </a:moveTo>
              <a:arcTo wR="1912927" hR="1912927" stAng="17575771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45E3C-FF2E-43D9-A65B-C86617A412A2}">
      <dsp:nvSpPr>
        <dsp:cNvPr id="0" name=""/>
        <dsp:cNvSpPr/>
      </dsp:nvSpPr>
      <dsp:spPr>
        <a:xfrm>
          <a:off x="6598981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Python Data Types</a:t>
          </a:r>
          <a:endParaRPr lang="en-US" sz="1800" kern="1200" dirty="0"/>
        </a:p>
      </dsp:txBody>
      <dsp:txXfrm>
        <a:off x="6645633" y="1370849"/>
        <a:ext cx="1376952" cy="862362"/>
      </dsp:txXfrm>
    </dsp:sp>
    <dsp:sp modelId="{32065591-9666-4541-800A-BCF653B57113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823183" y="1811879"/>
              </a:moveTo>
              <a:arcTo wR="1912927" hR="1912927" stAng="21418321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782D7-1EC2-4DB6-A641-7597CA092DD5}">
      <dsp:nvSpPr>
        <dsp:cNvPr id="0" name=""/>
        <dsp:cNvSpPr/>
      </dsp:nvSpPr>
      <dsp:spPr>
        <a:xfrm>
          <a:off x="5904069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Python Keywords</a:t>
          </a:r>
          <a:endParaRPr lang="en-US" sz="1800" kern="1200" dirty="0"/>
        </a:p>
      </dsp:txBody>
      <dsp:txXfrm>
        <a:off x="5950721" y="3509567"/>
        <a:ext cx="1376952" cy="862362"/>
      </dsp:txXfrm>
    </dsp:sp>
    <dsp:sp modelId="{7856F141-0154-4B49-8911-D3EDD85DC06E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2294563" y="3787398"/>
              </a:moveTo>
              <a:arcTo wR="1912927" hR="1912927" stAng="4709523" swAng="138095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DBA3-56D2-4DEA-932C-F4D5C032ACD0}">
      <dsp:nvSpPr>
        <dsp:cNvPr id="0" name=""/>
        <dsp:cNvSpPr/>
      </dsp:nvSpPr>
      <dsp:spPr>
        <a:xfrm>
          <a:off x="3655288" y="3462915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Python Comments</a:t>
          </a:r>
          <a:endParaRPr lang="en-US" sz="1800" kern="1200" dirty="0"/>
        </a:p>
      </dsp:txBody>
      <dsp:txXfrm>
        <a:off x="3701940" y="3509567"/>
        <a:ext cx="1376952" cy="862362"/>
      </dsp:txXfrm>
    </dsp:sp>
    <dsp:sp modelId="{53C1A235-D08B-46E5-8FD5-01FD6D8A33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20254" y="2972494"/>
              </a:moveTo>
              <a:arcTo wR="1912927" hR="1912927" stAng="8781908" swAng="219977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DF0F4-F755-4268-96F3-BB1F8E893332}">
      <dsp:nvSpPr>
        <dsp:cNvPr id="0" name=""/>
        <dsp:cNvSpPr/>
      </dsp:nvSpPr>
      <dsp:spPr>
        <a:xfrm>
          <a:off x="2960377" y="1324197"/>
          <a:ext cx="1470256" cy="95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 Data Input and Output</a:t>
          </a:r>
          <a:endParaRPr lang="en-US" sz="1800" kern="1200" dirty="0"/>
        </a:p>
      </dsp:txBody>
      <dsp:txXfrm>
        <a:off x="3007029" y="1370849"/>
        <a:ext cx="1376952" cy="862362"/>
      </dsp:txXfrm>
    </dsp:sp>
    <dsp:sp modelId="{53D260ED-60C1-4793-8699-8F11D727C876}">
      <dsp:nvSpPr>
        <dsp:cNvPr id="0" name=""/>
        <dsp:cNvSpPr/>
      </dsp:nvSpPr>
      <dsp:spPr>
        <a:xfrm>
          <a:off x="3601880" y="480230"/>
          <a:ext cx="3825854" cy="3825854"/>
        </a:xfrm>
        <a:custGeom>
          <a:avLst/>
          <a:gdLst/>
          <a:ahLst/>
          <a:cxnLst/>
          <a:rect l="0" t="0" r="0" b="0"/>
          <a:pathLst>
            <a:path>
              <a:moveTo>
                <a:pt x="332717" y="834860"/>
              </a:moveTo>
              <a:arcTo wR="1912927" hR="1912927" stAng="12858180" swAng="19660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2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4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Class - 02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Hasan Mahmud Rhidoy</a:t>
            </a:r>
          </a:p>
          <a:p>
            <a:r>
              <a:rPr lang="en-US" dirty="0" smtClean="0">
                <a:solidFill>
                  <a:srgbClr val="7CEBFF"/>
                </a:solidFill>
              </a:rPr>
              <a:t>Software Development Engineer, BRAC IT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Print Single and Multiple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[Clean Code] 5 tips for better variable names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/>
          </a:bodyPr>
          <a:lstStyle/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Revealing Intent</a:t>
            </a:r>
            <a:r>
              <a:rPr lang="en-US" dirty="0" smtClean="0"/>
              <a:t>:  Variable names should express their purpose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Search-ability</a:t>
            </a:r>
            <a:r>
              <a:rPr lang="en-US" dirty="0" smtClean="0"/>
              <a:t>:  Variable name should be easy to find in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Consistent vocabulary</a:t>
            </a:r>
            <a:r>
              <a:rPr lang="en-US" dirty="0" smtClean="0"/>
              <a:t>: Names of variables of the same entity should be the same across your codebase.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Mental Mapping</a:t>
            </a:r>
            <a:r>
              <a:rPr lang="en-US" dirty="0" smtClean="0"/>
              <a:t>: Be explicit rather than implicit in your names, don’t leave any room for assumptions.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u="sng" dirty="0" smtClean="0"/>
              <a:t>Avoid Excess 	Context</a:t>
            </a:r>
            <a:r>
              <a:rPr lang="en-US" dirty="0" smtClean="0"/>
              <a:t>: Don’t provide more context in the variable name than already provided by its surrounding structure.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2447109"/>
          </a:xfrm>
        </p:spPr>
        <p:txBody>
          <a:bodyPr>
            <a:normAutofit/>
          </a:bodyPr>
          <a:lstStyle/>
          <a:p>
            <a:r>
              <a:rPr lang="en-US" dirty="0"/>
              <a:t>Variables can hold values, and every value has a data-type</a:t>
            </a:r>
            <a:r>
              <a:rPr lang="en-US" dirty="0" smtClean="0"/>
              <a:t>.</a:t>
            </a:r>
          </a:p>
          <a:p>
            <a:r>
              <a:rPr lang="en-US" dirty="0"/>
              <a:t>Python is a dynamically typed language; hence we do not need to define the type of the variable while declaring it</a:t>
            </a:r>
            <a:r>
              <a:rPr lang="en-US" dirty="0" smtClean="0"/>
              <a:t>.</a:t>
            </a:r>
          </a:p>
          <a:p>
            <a:r>
              <a:rPr lang="en-US" dirty="0"/>
              <a:t>The interpreter implicitly binds the value with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data types</a:t>
            </a:r>
          </a:p>
        </p:txBody>
      </p:sp>
      <p:pic>
        <p:nvPicPr>
          <p:cNvPr id="1026" name="Picture 2" descr="Python Data Typ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9" y="2430463"/>
            <a:ext cx="6008914" cy="3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2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Numbers</a:t>
            </a:r>
            <a:r>
              <a:rPr lang="en-US" dirty="0"/>
              <a:t>: Number stores numeric values. The integer, float, and complex values belong to a Python Numbers data-type. </a:t>
            </a:r>
            <a:endParaRPr lang="en-US" dirty="0" smtClean="0"/>
          </a:p>
          <a:p>
            <a:pPr lvl="1"/>
            <a:r>
              <a:rPr lang="en-US" dirty="0"/>
              <a:t>Python supports three types of numeric data</a:t>
            </a:r>
            <a:r>
              <a:rPr lang="en-US" dirty="0" smtClean="0"/>
              <a:t>.</a:t>
            </a:r>
          </a:p>
          <a:p>
            <a:pPr lvl="2"/>
            <a:r>
              <a:rPr lang="en-US" b="1" dirty="0" err="1"/>
              <a:t>Int</a:t>
            </a:r>
            <a:r>
              <a:rPr lang="en-US" b="1" dirty="0"/>
              <a:t> -</a:t>
            </a:r>
            <a:r>
              <a:rPr lang="en-US" dirty="0"/>
              <a:t> Integer value can be any length such as integers 10, 2, 29, -20, -150 etc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Float -</a:t>
            </a:r>
            <a:r>
              <a:rPr lang="en-US" dirty="0"/>
              <a:t> Float is used to store floating-point numbers like 1.9, 9.902, 15.2, etc. </a:t>
            </a:r>
            <a:endParaRPr lang="en-US" dirty="0" smtClean="0"/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omplex </a:t>
            </a:r>
            <a:r>
              <a:rPr lang="en-US" b="1" dirty="0"/>
              <a:t>-</a:t>
            </a:r>
            <a:r>
              <a:rPr lang="en-US" dirty="0"/>
              <a:t> A complex number contains an ordered pair, i.e., x + </a:t>
            </a:r>
            <a:r>
              <a:rPr lang="en-US" dirty="0" err="1"/>
              <a:t>iy</a:t>
            </a:r>
            <a:r>
              <a:rPr lang="en-US" dirty="0"/>
              <a:t> where x and y denote the real and imaginary parts, respectively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525486"/>
            <a:ext cx="11131838" cy="2351314"/>
          </a:xfrm>
        </p:spPr>
        <p:txBody>
          <a:bodyPr>
            <a:normAutofit/>
          </a:bodyPr>
          <a:lstStyle/>
          <a:p>
            <a:r>
              <a:rPr lang="en-US" u="sng" dirty="0"/>
              <a:t>Sequence </a:t>
            </a:r>
            <a:r>
              <a:rPr lang="en-US" u="sng" dirty="0" smtClean="0"/>
              <a:t>Type</a:t>
            </a:r>
          </a:p>
          <a:p>
            <a:pPr lvl="1" algn="just"/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: The string can be defined as the sequence of characters represented in the quotation marks. In Python, we can use single, double, or triple quotes to define a string</a:t>
            </a:r>
            <a:r>
              <a:rPr lang="en-US" dirty="0" smtClean="0"/>
              <a:t>.</a:t>
            </a:r>
          </a:p>
          <a:p>
            <a:pPr lvl="1" algn="just"/>
            <a:r>
              <a:rPr lang="en-US" u="sng" dirty="0" smtClean="0"/>
              <a:t>List</a:t>
            </a:r>
            <a:r>
              <a:rPr lang="en-US" dirty="0" smtClean="0"/>
              <a:t>: </a:t>
            </a:r>
            <a:r>
              <a:rPr lang="en-US" dirty="0"/>
              <a:t>Python Lists are similar to </a:t>
            </a:r>
            <a:r>
              <a:rPr lang="en-US" dirty="0" smtClean="0"/>
              <a:t>arrays</a:t>
            </a:r>
            <a:r>
              <a:rPr lang="en-US" dirty="0"/>
              <a:t>. However, the list can contain data of different types. The items stored in the list are separated with a comma (,) and enclosed within square brackets </a:t>
            </a:r>
            <a:r>
              <a:rPr lang="en-US" dirty="0" smtClean="0"/>
              <a:t>[].</a:t>
            </a:r>
          </a:p>
          <a:p>
            <a:pPr lvl="1" algn="just"/>
            <a:r>
              <a:rPr lang="en-US" u="sng" dirty="0" smtClean="0"/>
              <a:t>Tuple</a:t>
            </a:r>
            <a:r>
              <a:rPr lang="en-US" dirty="0" smtClean="0"/>
              <a:t>: </a:t>
            </a:r>
            <a:r>
              <a:rPr lang="en-US" dirty="0"/>
              <a:t>A tuple is similar to the list in many ways</a:t>
            </a:r>
            <a:r>
              <a:rPr lang="en-US" dirty="0" smtClean="0"/>
              <a:t>. </a:t>
            </a:r>
            <a:r>
              <a:rPr lang="en-US" dirty="0"/>
              <a:t>The items of the tuple are separated with a comma (,) and enclosed in parentheses </a:t>
            </a:r>
            <a:r>
              <a:rPr lang="en-US" dirty="0" smtClean="0"/>
              <a:t>().  A </a:t>
            </a:r>
            <a:r>
              <a:rPr lang="en-US" dirty="0"/>
              <a:t>tuple is a read-only data structure as we can't modify the size and value of the items of a tuple.</a:t>
            </a:r>
          </a:p>
        </p:txBody>
      </p:sp>
    </p:spTree>
    <p:extLst>
      <p:ext uri="{BB962C8B-B14F-4D97-AF65-F5344CB8AC3E}">
        <p14:creationId xmlns:p14="http://schemas.microsoft.com/office/powerpoint/2010/main" val="383495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Standard Data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063931"/>
            <a:ext cx="11131838" cy="3779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 smtClean="0"/>
              <a:t>Dictionary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Dictionary is an unordered set of a key-value pair of items</a:t>
            </a:r>
            <a:r>
              <a:rPr lang="en-US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Key </a:t>
            </a:r>
            <a:r>
              <a:rPr lang="en-US" dirty="0"/>
              <a:t>can hold any primitive data type, whereas value is an arbitrary Python object.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items in the dictionary are separated with the comma (,) and enclosed in the curly braces </a:t>
            </a:r>
            <a:r>
              <a:rPr lang="en-US" dirty="0" smtClean="0"/>
              <a:t>{}.</a:t>
            </a:r>
          </a:p>
          <a:p>
            <a:pPr algn="just"/>
            <a:r>
              <a:rPr lang="en-US" dirty="0"/>
              <a:t>Boolean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Boolean type provides two built-in values, True and False.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values are used to determine the given statement true or false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Python Set is the unordered collection of the data type.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 err="1"/>
              <a:t>iterable</a:t>
            </a:r>
            <a:r>
              <a:rPr lang="en-US" dirty="0"/>
              <a:t>, mutable(can modify after creation), and has unique elements. 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set is created by using a built-in function </a:t>
            </a:r>
            <a:r>
              <a:rPr lang="en-US" b="1" dirty="0"/>
              <a:t>set(),</a:t>
            </a:r>
            <a:r>
              <a:rPr lang="en-US" dirty="0"/>
              <a:t> or a sequence of elements is passed in the curly braces and separated by the comma.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Data Type : Type Check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r>
              <a:rPr lang="en-US" dirty="0"/>
              <a:t>Python enables us to check the type of the variable used in the program. </a:t>
            </a:r>
            <a:endParaRPr lang="en-US" dirty="0" smtClean="0"/>
          </a:p>
          <a:p>
            <a:r>
              <a:rPr lang="en-US" dirty="0"/>
              <a:t>Python provides us the </a:t>
            </a:r>
            <a:r>
              <a:rPr lang="en-US" b="1" dirty="0"/>
              <a:t>type()</a:t>
            </a:r>
            <a:r>
              <a:rPr lang="en-US" dirty="0"/>
              <a:t> function, which returns the type of the variable passed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&gt;&gt;&gt;&gt;&gt;&gt; Code On the Screen &lt;&lt;&lt;&lt;&lt;&lt;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98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83" y="858911"/>
            <a:ext cx="11029616" cy="6041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Class Topics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89517"/>
              </p:ext>
            </p:extLst>
          </p:nvPr>
        </p:nvGraphicFramePr>
        <p:xfrm>
          <a:off x="581192" y="1898469"/>
          <a:ext cx="11029615" cy="448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Variables : 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228003"/>
            <a:ext cx="11131838" cy="3633047"/>
          </a:xfrm>
        </p:spPr>
        <p:txBody>
          <a:bodyPr/>
          <a:lstStyle/>
          <a:p>
            <a:r>
              <a:rPr lang="en-US" dirty="0"/>
              <a:t>Variable is a name that is used to </a:t>
            </a:r>
            <a:r>
              <a:rPr lang="en-US" u="sng" dirty="0"/>
              <a:t>refer to memory location</a:t>
            </a:r>
            <a:r>
              <a:rPr lang="en-US" dirty="0"/>
              <a:t>. Python variable is also known as an </a:t>
            </a:r>
            <a:r>
              <a:rPr lang="en-US" u="sng" dirty="0"/>
              <a:t>identifier</a:t>
            </a:r>
            <a:r>
              <a:rPr lang="en-US" dirty="0"/>
              <a:t> and used to </a:t>
            </a:r>
            <a:r>
              <a:rPr lang="en-US" u="sng" dirty="0"/>
              <a:t>hold value</a:t>
            </a:r>
            <a:r>
              <a:rPr lang="en-US" dirty="0" smtClean="0"/>
              <a:t>.</a:t>
            </a:r>
          </a:p>
          <a:p>
            <a:r>
              <a:rPr lang="en-US" dirty="0"/>
              <a:t>In Python, we </a:t>
            </a:r>
            <a:r>
              <a:rPr lang="en-US" u="sng" dirty="0"/>
              <a:t>don't need to specify the type of variable </a:t>
            </a:r>
            <a:r>
              <a:rPr lang="en-US" dirty="0"/>
              <a:t>because Python </a:t>
            </a:r>
            <a:r>
              <a:rPr lang="en-US" dirty="0" smtClean="0"/>
              <a:t>smart </a:t>
            </a:r>
            <a:r>
              <a:rPr lang="en-US" dirty="0"/>
              <a:t>enough to get variable type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can be a group of </a:t>
            </a:r>
            <a:r>
              <a:rPr lang="en-US" u="sng" dirty="0"/>
              <a:t>both the letters and digits</a:t>
            </a:r>
            <a:r>
              <a:rPr lang="en-US" dirty="0"/>
              <a:t>, but they have to </a:t>
            </a:r>
            <a:r>
              <a:rPr lang="en-US" u="sng" dirty="0"/>
              <a:t>begin with a letter or an underscore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identifier naming rules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conventions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830286"/>
            <a:ext cx="11131838" cy="3030764"/>
          </a:xfrm>
        </p:spPr>
        <p:txBody>
          <a:bodyPr>
            <a:normAutofit fontScale="92500"/>
          </a:bodyPr>
          <a:lstStyle/>
          <a:p>
            <a:r>
              <a:rPr lang="en-US" dirty="0"/>
              <a:t>Valid identifiers must follow these rules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first character of the variable must be an alphabet or underscore ( _ 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the characters except the first character may be an alphabet of lower-case(a-z), upper-case (A-Z), underscore, or digit (0-9).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contain any white-space, or special character (!, @, #, %, ^, &amp;, *).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 must not be similar to any keyword defined in the language.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Identifier names are case sensitive; for example, </a:t>
            </a:r>
            <a:r>
              <a:rPr lang="en-US" dirty="0" err="1" smtClean="0"/>
              <a:t>myname</a:t>
            </a:r>
            <a:r>
              <a:rPr lang="en-US" dirty="0"/>
              <a:t>, and </a:t>
            </a:r>
            <a:r>
              <a:rPr lang="en-US" dirty="0" err="1"/>
              <a:t>MyName</a:t>
            </a:r>
            <a:r>
              <a:rPr lang="en-US" dirty="0"/>
              <a:t> is not the same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valid identifiers: </a:t>
            </a:r>
            <a:r>
              <a:rPr lang="en-US" dirty="0" smtClean="0"/>
              <a:t>num123</a:t>
            </a:r>
            <a:r>
              <a:rPr lang="en-US" dirty="0"/>
              <a:t>, _</a:t>
            </a:r>
            <a:r>
              <a:rPr lang="en-US" dirty="0" err="1" smtClean="0"/>
              <a:t>num</a:t>
            </a:r>
            <a:r>
              <a:rPr lang="en-US" dirty="0" smtClean="0"/>
              <a:t>, num_9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Examples of invalid identifiers: </a:t>
            </a:r>
            <a:r>
              <a:rPr lang="en-US" dirty="0" smtClean="0"/>
              <a:t>1num, num%4</a:t>
            </a:r>
            <a:r>
              <a:rPr lang="en-US" dirty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9, etc</a:t>
            </a:r>
            <a:r>
              <a:rPr lang="en-US" dirty="0" smtClean="0"/>
              <a:t>.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:Declare Variable and Assigning values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Python does not bind us to declare a variable before using it in the application. It allows us to create a variable at the required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equal (=) operator is used to assign value to a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variable.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 Names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Camel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camel case, each word or abbreviation in the middle of begins with a capital letter. There is no intervention of whitespace.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valueOfVaraible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Pascal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It is the same as the Camel Case, but here the first word is also capital.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NameOfStudent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etc.</a:t>
            </a:r>
          </a:p>
          <a:p>
            <a:pPr lvl="2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Snake Case 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In the snake case, Words are separated by the underscore. For example -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name_of_student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etc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Variable Type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are two types of variables in Python </a:t>
            </a:r>
            <a:r>
              <a:rPr lang="en-US" dirty="0" smtClean="0"/>
              <a:t>–</a:t>
            </a:r>
          </a:p>
          <a:p>
            <a:pPr lvl="2"/>
            <a:r>
              <a:rPr lang="en-US" dirty="0"/>
              <a:t>Local variable </a:t>
            </a:r>
            <a:r>
              <a:rPr lang="en-US" dirty="0" smtClean="0"/>
              <a:t>: </a:t>
            </a:r>
            <a:r>
              <a:rPr lang="en-US" dirty="0"/>
              <a:t>Local variables are the variables that declared inside the function and have scope within the function. </a:t>
            </a:r>
            <a:endParaRPr lang="en-US" dirty="0" smtClean="0"/>
          </a:p>
          <a:p>
            <a:pPr lvl="2"/>
            <a:r>
              <a:rPr lang="en-US" dirty="0"/>
              <a:t>Global </a:t>
            </a:r>
            <a:r>
              <a:rPr lang="en-US" dirty="0" smtClean="0"/>
              <a:t>variable :  </a:t>
            </a:r>
            <a:r>
              <a:rPr lang="en-US" dirty="0"/>
              <a:t>Global variables can be used throughout the program, and its scope is in the entire program</a:t>
            </a:r>
            <a:r>
              <a:rPr lang="en-US" dirty="0" smtClean="0"/>
              <a:t>.</a:t>
            </a:r>
          </a:p>
          <a:p>
            <a:pPr marL="630000" lvl="2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Multiple Assignment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6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Object Identity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9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 Variables : Delete Variable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972" y="2429691"/>
            <a:ext cx="11131838" cy="3431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&gt;&gt;&gt;&gt;&gt;&gt; Code On the Screen &lt;&lt;&lt;&lt;&lt;&lt;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78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794</Words>
  <Application>Microsoft Office PowerPoint</Application>
  <PresentationFormat>Widescreen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Verdana</vt:lpstr>
      <vt:lpstr>Wingdings</vt:lpstr>
      <vt:lpstr>Wingdings 2</vt:lpstr>
      <vt:lpstr>Dividend</vt:lpstr>
      <vt:lpstr>Class - 02</vt:lpstr>
      <vt:lpstr>Class Topics</vt:lpstr>
      <vt:lpstr>Python Variables : Introduction</vt:lpstr>
      <vt:lpstr>Python  Variables : identifier naming rules and conventions</vt:lpstr>
      <vt:lpstr>Python  Variables :Declare Variable and Assigning values</vt:lpstr>
      <vt:lpstr>Python  Variables : Variable Type</vt:lpstr>
      <vt:lpstr>Python  Variables : Multiple Assignment</vt:lpstr>
      <vt:lpstr>Python  Variables : Object Identity</vt:lpstr>
      <vt:lpstr>Python  Variables : Delete Variable</vt:lpstr>
      <vt:lpstr>Python  Variables : Print Single and Multiple Variable</vt:lpstr>
      <vt:lpstr>Python  Variables : [Clean Code] 5 tips for better variable names</vt:lpstr>
      <vt:lpstr>Python  Data Type : Introduction</vt:lpstr>
      <vt:lpstr>Standard data types</vt:lpstr>
      <vt:lpstr>Python  Data Type : Standard Data type</vt:lpstr>
      <vt:lpstr>Python  Data Type : Standard Data type</vt:lpstr>
      <vt:lpstr>Python  Data Type : Standard Data type</vt:lpstr>
      <vt:lpstr>Python  Data Type : Type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2022-08-25T17:40:01Z</dcterms:created>
  <dcterms:modified xsi:type="dcterms:W3CDTF">2022-08-25T19:02:06Z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