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Hasan Mahmud, SDE, BABL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Caching?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There is repetitive data return for same input.</a:t>
            </a:r>
          </a:p>
          <a:p>
            <a:r>
              <a:rPr lang="en-US" dirty="0" smtClean="0"/>
              <a:t>To save monetary cost. </a:t>
            </a:r>
          </a:p>
          <a:p>
            <a:r>
              <a:rPr lang="en-US" dirty="0" smtClean="0"/>
              <a:t>To improve latency among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277678"/>
          </a:xfrm>
        </p:spPr>
        <p:txBody>
          <a:bodyPr anchor="ctr"/>
          <a:lstStyle/>
          <a:p>
            <a:pPr algn="ctr"/>
            <a:r>
              <a:rPr lang="en-US" b="1" dirty="0" smtClean="0"/>
              <a:t>Spring Boot Cache Annotations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1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@ENABLECACHING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the Cache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966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@CACHEABLE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with the methods that are cacheable.</a:t>
            </a:r>
          </a:p>
          <a:p>
            <a:r>
              <a:rPr lang="en-US" dirty="0" err="1" smtClean="0"/>
              <a:t>cacheManager</a:t>
            </a:r>
            <a:endParaRPr lang="en-US" dirty="0" smtClean="0"/>
          </a:p>
          <a:p>
            <a:r>
              <a:rPr lang="en-US" dirty="0" err="1" smtClean="0"/>
              <a:t>cacheResolver</a:t>
            </a:r>
            <a:endParaRPr lang="en-US" dirty="0" smtClean="0"/>
          </a:p>
          <a:p>
            <a:r>
              <a:rPr lang="en-US" dirty="0" smtClean="0"/>
              <a:t>Synchronized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@CACHEPUT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Update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@CACHEEVICT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Clear the cache values from cache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specify multiple annotations of the same type (Such </a:t>
            </a:r>
            <a:r>
              <a:rPr lang="en-US" dirty="0" err="1" smtClean="0"/>
              <a:t>aas</a:t>
            </a:r>
            <a:r>
              <a:rPr lang="en-US" dirty="0" smtClean="0"/>
              <a:t> @</a:t>
            </a:r>
            <a:r>
              <a:rPr lang="en-US" dirty="0" err="1" smtClean="0"/>
              <a:t>CacheEvict</a:t>
            </a:r>
            <a:r>
              <a:rPr lang="en-US" dirty="0" smtClean="0"/>
              <a:t> or @</a:t>
            </a:r>
            <a:r>
              <a:rPr lang="en-US" dirty="0" err="1" smtClean="0"/>
              <a:t>CachePut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6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@CACHECONFIG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Level</a:t>
            </a:r>
          </a:p>
          <a:p>
            <a:r>
              <a:rPr lang="en-US" dirty="0" smtClean="0"/>
              <a:t>For all the methods of the class</a:t>
            </a:r>
          </a:p>
        </p:txBody>
      </p:sp>
    </p:spTree>
    <p:extLst>
      <p:ext uri="{BB962C8B-B14F-4D97-AF65-F5344CB8AC3E}">
        <p14:creationId xmlns:p14="http://schemas.microsoft.com/office/powerpoint/2010/main" val="1794084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Cache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</a:t>
            </a:r>
            <a:r>
              <a:rPr lang="en-US" dirty="0" err="1" smtClean="0"/>
              <a:t>ConcurrentMap</a:t>
            </a:r>
            <a:r>
              <a:rPr lang="en-US" dirty="0" smtClean="0"/>
              <a:t>-based Cache</a:t>
            </a:r>
          </a:p>
          <a:p>
            <a:r>
              <a:rPr lang="en-US" dirty="0" err="1" smtClean="0"/>
              <a:t>Encache</a:t>
            </a:r>
            <a:r>
              <a:rPr lang="en-US" dirty="0" smtClean="0"/>
              <a:t>-based Cache</a:t>
            </a:r>
          </a:p>
          <a:p>
            <a:r>
              <a:rPr lang="en-US" dirty="0" smtClean="0"/>
              <a:t>Caffeine Cache</a:t>
            </a:r>
          </a:p>
        </p:txBody>
      </p:sp>
    </p:spTree>
    <p:extLst>
      <p:ext uri="{BB962C8B-B14F-4D97-AF65-F5344CB8AC3E}">
        <p14:creationId xmlns:p14="http://schemas.microsoft.com/office/powerpoint/2010/main" val="67645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427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748"/>
            <a:ext cx="9601200" cy="4356652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Redis</a:t>
            </a:r>
            <a:r>
              <a:rPr lang="en-US" dirty="0" smtClean="0"/>
              <a:t> means </a:t>
            </a:r>
            <a:r>
              <a:rPr lang="en-US" b="1" dirty="0" err="1" smtClean="0"/>
              <a:t>REmote</a:t>
            </a:r>
            <a:r>
              <a:rPr lang="en-US" b="1" dirty="0" smtClean="0"/>
              <a:t> </a:t>
            </a:r>
            <a:r>
              <a:rPr lang="en-US" b="1" dirty="0" err="1" smtClean="0"/>
              <a:t>DIctionary</a:t>
            </a:r>
            <a:r>
              <a:rPr lang="en-US" b="1" dirty="0" smtClean="0"/>
              <a:t> Server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Open Source </a:t>
            </a:r>
            <a:r>
              <a:rPr lang="en-US" b="1" dirty="0" smtClean="0"/>
              <a:t>in-memory data structure</a:t>
            </a:r>
            <a:r>
              <a:rPr lang="en-US" dirty="0" smtClean="0"/>
              <a:t> store which can be used as a database and/or a cache and message broker.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Redis</a:t>
            </a:r>
            <a:r>
              <a:rPr lang="en-US" dirty="0"/>
              <a:t> is a No SQL database which works on the concept of key-value pair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Supports Multiple Data 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565"/>
            <a:ext cx="9601200" cy="4326835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Strings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Sorted Sets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Hashes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Bitmaps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 smtClean="0"/>
              <a:t>Hyperlogs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Geospatial Indexes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9104"/>
            <a:ext cx="9601200" cy="4088296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Very Flexible.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No Schemas and Column Names.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Very fast: Can perform around 110,000 SETS per second, about 81000 GETs per second.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Rich Datatype Support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Caching &amp; Dish Persistence.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Redis</a:t>
            </a:r>
            <a:r>
              <a:rPr lang="en-US" dirty="0" smtClean="0"/>
              <a:t> Be Used With?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Ruby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PHP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Scala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Objective-C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&amp; Security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9530"/>
            <a:ext cx="9601200" cy="4157870"/>
          </a:xfrm>
        </p:spPr>
        <p:txBody>
          <a:bodyPr anchor="ctr"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Designed to be accessed by trusted clients.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Don’t allow external access / Internet exposure.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Simple authentication can be setup.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Can be restricted to certain interfaces.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Data encryption not supported.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6347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 </a:t>
            </a:r>
            <a:r>
              <a:rPr lang="en-US" dirty="0"/>
              <a:t>Boot </a:t>
            </a:r>
            <a:r>
              <a:rPr lang="en-US" dirty="0" smtClean="0"/>
              <a:t>Caching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9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store()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 get()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56791" y="2961861"/>
            <a:ext cx="2604052" cy="18784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5" name="Oval 4"/>
          <p:cNvSpPr/>
          <p:nvPr/>
        </p:nvSpPr>
        <p:spPr>
          <a:xfrm>
            <a:off x="7179365" y="2994991"/>
            <a:ext cx="2604052" cy="187849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22304" y="3349487"/>
            <a:ext cx="2872409" cy="3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611758" y="4343401"/>
            <a:ext cx="2713381" cy="3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4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Caching?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Caching keeps frequently accessed objects, images and data closer to where you need them, speeding up access and saving monetary cost.</a:t>
            </a:r>
          </a:p>
          <a:p>
            <a:r>
              <a:rPr lang="en-US" dirty="0" smtClean="0"/>
              <a:t>Between client and server.</a:t>
            </a:r>
          </a:p>
          <a:p>
            <a:r>
              <a:rPr lang="en-US" dirty="0" smtClean="0"/>
              <a:t>Application Client and Server.</a:t>
            </a:r>
          </a:p>
          <a:p>
            <a:r>
              <a:rPr lang="en-US" dirty="0" smtClean="0"/>
              <a:t>Application layer and database layer.</a:t>
            </a:r>
          </a:p>
          <a:p>
            <a:r>
              <a:rPr lang="en-US" dirty="0" smtClean="0"/>
              <a:t>In general between any two layers.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237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144</TotalTime>
  <Words>325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Courier New</vt:lpstr>
      <vt:lpstr>Franklin Gothic Book</vt:lpstr>
      <vt:lpstr>Wingdings</vt:lpstr>
      <vt:lpstr>Crop</vt:lpstr>
      <vt:lpstr>Introduction to redis</vt:lpstr>
      <vt:lpstr>What is Redis?</vt:lpstr>
      <vt:lpstr>Redis Datatypes</vt:lpstr>
      <vt:lpstr>Advantages of Redis</vt:lpstr>
      <vt:lpstr>What Can Redis Be Used With?</vt:lpstr>
      <vt:lpstr>Redis &amp; Security </vt:lpstr>
      <vt:lpstr> Spring Boot Caching </vt:lpstr>
      <vt:lpstr>Real World Scenario</vt:lpstr>
      <vt:lpstr>What is Caching? </vt:lpstr>
      <vt:lpstr>When to use Caching? </vt:lpstr>
      <vt:lpstr>Spring Boot Cache Annotations </vt:lpstr>
      <vt:lpstr>@ENABLECACHING</vt:lpstr>
      <vt:lpstr>@CACHEABLE</vt:lpstr>
      <vt:lpstr>@CACHEPUT </vt:lpstr>
      <vt:lpstr>@CACHEEVICT</vt:lpstr>
      <vt:lpstr>@CACHING</vt:lpstr>
      <vt:lpstr>@CACHECONFIG </vt:lpstr>
      <vt:lpstr>Different Cache Providers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redis</dc:title>
  <dc:creator>Hasan Mahmud</dc:creator>
  <cp:lastModifiedBy>Hasan Mahmud</cp:lastModifiedBy>
  <cp:revision>10</cp:revision>
  <dcterms:created xsi:type="dcterms:W3CDTF">2021-01-05T13:35:11Z</dcterms:created>
  <dcterms:modified xsi:type="dcterms:W3CDTF">2021-01-05T15:59:46Z</dcterms:modified>
</cp:coreProperties>
</file>