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6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FB66-D9E2-490E-B2D5-DB19D2BD33CD}">
          <p14:sldIdLst>
            <p14:sldId id="256"/>
            <p14:sldId id="269"/>
            <p14:sldId id="270"/>
          </p14:sldIdLst>
        </p14:section>
        <p14:section name="Untitled Section" id="{A009427D-104F-4E7B-9211-85DC65B4DE18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1D1"/>
    <a:srgbClr val="F7EEE7"/>
    <a:srgbClr val="B8E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0CE42-1206-48C8-904E-A1F110C10D56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D06D-BE78-4C07-93FC-338847ACAF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A1EE-0EEA-4AD5-BEAB-E71B88F9D0B6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282-4176-4100-839B-D61985799EC2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C521-2705-432D-BE3C-B4B0FD300E02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0410-4690-4B82-A844-D70359F7EC50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769-5A85-46D0-AB68-E845C3D86408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DA75-C8FB-445F-B94F-9AAB05DC0F0B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DED3-7A66-4CE4-A27C-79FCF4A84A28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B23-5F55-410D-B30F-E7CEBCD24A52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0977-B528-4FB6-B21F-FC38B6B4EA7C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CE8F-2DB8-4C6A-A468-27728688725D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9D43-1C01-4E58-825B-694980C7C0FE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1F4358-0F4A-46F9-9D7C-207EEC4CAB6D}" type="datetime1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305300"/>
            <a:ext cx="5300870" cy="213360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r>
              <a:rPr lang="en-US" sz="2400" b="1" dirty="0" smtClean="0"/>
              <a:t>UAP_DEBUGGERS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RESTAURANT SECTOR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810000"/>
            <a:ext cx="3886200" cy="20574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What is a</a:t>
            </a:r>
            <a:endParaRPr lang="en-US" sz="2800" dirty="0">
              <a:solidFill>
                <a:srgbClr val="FFFF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183880" cy="105156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What is a cell 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3467100"/>
            <a:ext cx="3505200" cy="2324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7200" y="5353050"/>
            <a:ext cx="3276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Saturday,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August,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Unique Ideas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9248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Intelligence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Update Information automatically and easily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FRIENDLY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Efficient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Business Friendly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855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Architecture Design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793171"/>
            <a:ext cx="8839200" cy="5988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303318" y="1711036"/>
            <a:ext cx="1981200" cy="1066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Android 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10200" y="1634836"/>
            <a:ext cx="2819400" cy="1219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Capture Information such as menu, price, Nameplate and so on</a:t>
            </a:r>
            <a:endParaRPr lang="en-US" b="1" dirty="0"/>
          </a:p>
        </p:txBody>
      </p:sp>
      <p:sp>
        <p:nvSpPr>
          <p:cNvPr id="69" name="Diamond 68"/>
          <p:cNvSpPr/>
          <p:nvPr/>
        </p:nvSpPr>
        <p:spPr>
          <a:xfrm>
            <a:off x="5791200" y="3581400"/>
            <a:ext cx="2209800" cy="1600200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Bangla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248400" y="5576455"/>
            <a:ext cx="1447800" cy="990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 OCR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3420341" y="4000500"/>
            <a:ext cx="14478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PUTHI Bangla OCR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>
            <a:off x="685800" y="5015345"/>
            <a:ext cx="1849582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Convert Into Text</a:t>
            </a:r>
            <a:endParaRPr lang="en-US" b="1" dirty="0"/>
          </a:p>
        </p:txBody>
      </p:sp>
      <p:sp>
        <p:nvSpPr>
          <p:cNvPr id="74" name="Oval 73"/>
          <p:cNvSpPr/>
          <p:nvPr/>
        </p:nvSpPr>
        <p:spPr>
          <a:xfrm>
            <a:off x="931718" y="3401291"/>
            <a:ext cx="13716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6" idx="6"/>
            <a:endCxn id="67" idx="1"/>
          </p:cNvCxnSpPr>
          <p:nvPr/>
        </p:nvCxnSpPr>
        <p:spPr>
          <a:xfrm>
            <a:off x="4284518" y="2244436"/>
            <a:ext cx="1125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2"/>
            <a:endCxn id="69" idx="0"/>
          </p:cNvCxnSpPr>
          <p:nvPr/>
        </p:nvCxnSpPr>
        <p:spPr>
          <a:xfrm>
            <a:off x="6819900" y="2854036"/>
            <a:ext cx="76200" cy="72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9" idx="2"/>
          </p:cNvCxnSpPr>
          <p:nvPr/>
        </p:nvCxnSpPr>
        <p:spPr>
          <a:xfrm>
            <a:off x="6896100" y="51816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9" idx="1"/>
            <a:endCxn id="71" idx="3"/>
          </p:cNvCxnSpPr>
          <p:nvPr/>
        </p:nvCxnSpPr>
        <p:spPr>
          <a:xfrm flipH="1">
            <a:off x="4868141" y="4381500"/>
            <a:ext cx="923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1" idx="1"/>
          </p:cNvCxnSpPr>
          <p:nvPr/>
        </p:nvCxnSpPr>
        <p:spPr>
          <a:xfrm flipH="1">
            <a:off x="3124200" y="4381500"/>
            <a:ext cx="296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1"/>
          </p:cNvCxnSpPr>
          <p:nvPr/>
        </p:nvCxnSpPr>
        <p:spPr>
          <a:xfrm flipH="1">
            <a:off x="3162300" y="6071755"/>
            <a:ext cx="3086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124200" y="3477491"/>
            <a:ext cx="0" cy="307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2514600" y="53721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74" idx="4"/>
          </p:cNvCxnSpPr>
          <p:nvPr/>
        </p:nvCxnSpPr>
        <p:spPr>
          <a:xfrm flipH="1" flipV="1">
            <a:off x="1617518" y="4239491"/>
            <a:ext cx="58882" cy="71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105400" y="3820391"/>
            <a:ext cx="609600" cy="29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079673" y="5091546"/>
            <a:ext cx="609600" cy="29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89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</TotalTime>
  <Words>69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OCR  ON  RESTAURANT SECTOR</vt:lpstr>
      <vt:lpstr>Unique Ideas</vt:lpstr>
      <vt:lpstr>Architecture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mass measurement</dc:title>
  <dc:creator>F.R.Akash</dc:creator>
  <cp:lastModifiedBy>Hasan</cp:lastModifiedBy>
  <cp:revision>238</cp:revision>
  <dcterms:created xsi:type="dcterms:W3CDTF">2006-08-16T00:00:00Z</dcterms:created>
  <dcterms:modified xsi:type="dcterms:W3CDTF">2017-08-05T02:26:37Z</dcterms:modified>
</cp:coreProperties>
</file>