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56" r:id="rId2"/>
    <p:sldId id="269" r:id="rId3"/>
    <p:sldId id="270" r:id="rId4"/>
    <p:sldId id="272" r:id="rId5"/>
    <p:sldId id="27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8FB66-D9E2-490E-B2D5-DB19D2BD33CD}">
          <p14:sldIdLst>
            <p14:sldId id="256"/>
            <p14:sldId id="269"/>
            <p14:sldId id="270"/>
            <p14:sldId id="272"/>
            <p14:sldId id="274"/>
          </p14:sldIdLst>
        </p14:section>
        <p14:section name="Untitled Section" id="{A009427D-104F-4E7B-9211-85DC65B4DE18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1D1"/>
    <a:srgbClr val="F7EEE7"/>
    <a:srgbClr val="B8E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0CE42-1206-48C8-904E-A1F110C10D56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AD06D-BE78-4C07-93FC-338847ACAF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4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A1EE-0EEA-4AD5-BEAB-E71B88F9D0B6}" type="datetime1">
              <a:rPr lang="en-US" smtClean="0"/>
              <a:pPr/>
              <a:t>8/5/2017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282-4176-4100-839B-D61985799EC2}" type="datetime1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C521-2705-432D-BE3C-B4B0FD300E02}" type="datetime1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0410-4690-4B82-A844-D70359F7EC50}" type="datetime1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7769-5A85-46D0-AB68-E845C3D86408}" type="datetime1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DA75-C8FB-445F-B94F-9AAB05DC0F0B}" type="datetime1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DED3-7A66-4CE4-A27C-79FCF4A84A28}" type="datetime1">
              <a:rPr lang="en-US" smtClean="0"/>
              <a:pPr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3B23-5F55-410D-B30F-E7CEBCD24A52}" type="datetime1">
              <a:rPr lang="en-US" smtClean="0"/>
              <a:pPr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0977-B528-4FB6-B21F-FC38B6B4EA7C}" type="datetime1">
              <a:rPr lang="en-US" smtClean="0"/>
              <a:pPr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CE8F-2DB8-4C6A-A468-27728688725D}" type="datetime1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9D43-1C01-4E58-825B-694980C7C0FE}" type="datetime1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31F4358-0F4A-46F9-9D7C-207EEC4CAB6D}" type="datetime1">
              <a:rPr lang="en-US" smtClean="0"/>
              <a:pPr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305300"/>
            <a:ext cx="5300870" cy="213360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Presented by :</a:t>
            </a:r>
          </a:p>
          <a:p>
            <a:r>
              <a:rPr lang="en-US" sz="2400" b="1" dirty="0" smtClean="0"/>
              <a:t>UAP_DEBUGGERS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Online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RESTAURANT  Service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3810000"/>
            <a:ext cx="3886200" cy="2057400"/>
          </a:xfrm>
          <a:prstGeom prst="rect">
            <a:avLst/>
          </a:prstGeom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What is a</a:t>
            </a:r>
            <a:endParaRPr lang="en-US" sz="2800" dirty="0">
              <a:solidFill>
                <a:srgbClr val="FFFFFF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33400"/>
            <a:ext cx="8183880" cy="1051560"/>
          </a:xfrm>
          <a:prstGeom prst="rect">
            <a:avLst/>
          </a:prstGeom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What is a cell 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7200" y="3467100"/>
            <a:ext cx="3505200" cy="2324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57200" y="5353050"/>
            <a:ext cx="32766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Saturday,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August,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Unique Ideas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066800"/>
            <a:ext cx="7924800" cy="541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Location Track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Time Intelligence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Seasonal Intelligence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Table Reservation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Custom Order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Mobile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PayMent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855"/>
            <a:ext cx="7772400" cy="80803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Architecture Design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793171"/>
            <a:ext cx="8839200" cy="59886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85605" y="737755"/>
            <a:ext cx="1447800" cy="1143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7800" y="990600"/>
            <a:ext cx="2057400" cy="10945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Restaurant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2850573"/>
            <a:ext cx="2057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372100" y="4419600"/>
            <a:ext cx="19431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33400" y="5112327"/>
            <a:ext cx="18288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696200" y="214745"/>
            <a:ext cx="1274618" cy="10945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429000" y="2337955"/>
            <a:ext cx="1042555" cy="7758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7696200" y="1676400"/>
            <a:ext cx="1274618" cy="10494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Suggest</a:t>
            </a:r>
          </a:p>
          <a:p>
            <a:pPr algn="ctr"/>
            <a:r>
              <a:rPr lang="en-US" dirty="0" smtClean="0"/>
              <a:t>Restaurant</a:t>
            </a:r>
          </a:p>
        </p:txBody>
      </p:sp>
      <p:sp>
        <p:nvSpPr>
          <p:cNvPr id="31" name="Oval 30"/>
          <p:cNvSpPr/>
          <p:nvPr/>
        </p:nvSpPr>
        <p:spPr>
          <a:xfrm>
            <a:off x="3309504" y="3962400"/>
            <a:ext cx="1338695" cy="7758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Seasonal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848600" y="5638800"/>
            <a:ext cx="876300" cy="7758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543800" y="3810000"/>
            <a:ext cx="1181100" cy="7758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Instant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562600" y="5992091"/>
            <a:ext cx="1219200" cy="7758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85750" y="3640283"/>
            <a:ext cx="876300" cy="7758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Cash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709304" y="3643746"/>
            <a:ext cx="1110095" cy="7758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6"/>
          </p:cNvCxnSpPr>
          <p:nvPr/>
        </p:nvCxnSpPr>
        <p:spPr>
          <a:xfrm>
            <a:off x="4033405" y="1309255"/>
            <a:ext cx="1224395" cy="138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28" idx="3"/>
          </p:cNvCxnSpPr>
          <p:nvPr/>
        </p:nvCxnSpPr>
        <p:spPr>
          <a:xfrm flipV="1">
            <a:off x="7315200" y="1148967"/>
            <a:ext cx="567663" cy="38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7315200" y="1537855"/>
            <a:ext cx="381000" cy="547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 flipH="1" flipV="1">
            <a:off x="4471555" y="2850573"/>
            <a:ext cx="78624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1"/>
          </p:cNvCxnSpPr>
          <p:nvPr/>
        </p:nvCxnSpPr>
        <p:spPr>
          <a:xfrm flipH="1">
            <a:off x="4648199" y="3307773"/>
            <a:ext cx="609601" cy="890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3"/>
            <a:endCxn id="34" idx="3"/>
          </p:cNvCxnSpPr>
          <p:nvPr/>
        </p:nvCxnSpPr>
        <p:spPr>
          <a:xfrm flipV="1">
            <a:off x="7315200" y="4472233"/>
            <a:ext cx="401568" cy="404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3"/>
            <a:endCxn id="32" idx="1"/>
          </p:cNvCxnSpPr>
          <p:nvPr/>
        </p:nvCxnSpPr>
        <p:spPr>
          <a:xfrm>
            <a:off x="7315200" y="4876800"/>
            <a:ext cx="661731" cy="875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2"/>
            <a:endCxn id="35" idx="0"/>
          </p:cNvCxnSpPr>
          <p:nvPr/>
        </p:nvCxnSpPr>
        <p:spPr>
          <a:xfrm flipH="1">
            <a:off x="6172200" y="5334000"/>
            <a:ext cx="171450" cy="658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6" idx="1"/>
            <a:endCxn id="27" idx="3"/>
          </p:cNvCxnSpPr>
          <p:nvPr/>
        </p:nvCxnSpPr>
        <p:spPr>
          <a:xfrm flipH="1">
            <a:off x="2362200" y="4876800"/>
            <a:ext cx="3009900" cy="692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0"/>
            <a:endCxn id="36" idx="4"/>
          </p:cNvCxnSpPr>
          <p:nvPr/>
        </p:nvCxnSpPr>
        <p:spPr>
          <a:xfrm flipH="1" flipV="1">
            <a:off x="723900" y="4416137"/>
            <a:ext cx="723900" cy="696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0"/>
          </p:cNvCxnSpPr>
          <p:nvPr/>
        </p:nvCxnSpPr>
        <p:spPr>
          <a:xfrm flipV="1">
            <a:off x="1447800" y="4472233"/>
            <a:ext cx="685800" cy="640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3900" y="990600"/>
            <a:ext cx="1066800" cy="82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2" idx="6"/>
            <a:endCxn id="5" idx="2"/>
          </p:cNvCxnSpPr>
          <p:nvPr/>
        </p:nvCxnSpPr>
        <p:spPr>
          <a:xfrm flipV="1">
            <a:off x="1790700" y="1309255"/>
            <a:ext cx="794905" cy="91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2"/>
            <a:endCxn id="7" idx="0"/>
          </p:cNvCxnSpPr>
          <p:nvPr/>
        </p:nvCxnSpPr>
        <p:spPr>
          <a:xfrm>
            <a:off x="6286500" y="2085109"/>
            <a:ext cx="0" cy="765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26" idx="0"/>
          </p:cNvCxnSpPr>
          <p:nvPr/>
        </p:nvCxnSpPr>
        <p:spPr>
          <a:xfrm>
            <a:off x="6286500" y="3764973"/>
            <a:ext cx="57150" cy="654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7892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48879"/>
            <a:ext cx="3352800" cy="4775721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523217"/>
            <a:ext cx="3886200" cy="47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3769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48879"/>
            <a:ext cx="2971800" cy="500432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524000"/>
            <a:ext cx="3733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06669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2213</TotalTime>
  <Words>65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Online RESTAURANT  Service</vt:lpstr>
      <vt:lpstr>Unique Ideas</vt:lpstr>
      <vt:lpstr>Architecture Design</vt:lpstr>
      <vt:lpstr>Screen Shots</vt:lpstr>
      <vt:lpstr>Screen Shot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cell mass measurement</dc:title>
  <dc:creator>F.R.Akash</dc:creator>
  <cp:lastModifiedBy>Hasan</cp:lastModifiedBy>
  <cp:revision>243</cp:revision>
  <dcterms:created xsi:type="dcterms:W3CDTF">2006-08-16T00:00:00Z</dcterms:created>
  <dcterms:modified xsi:type="dcterms:W3CDTF">2017-08-05T02:55:45Z</dcterms:modified>
</cp:coreProperties>
</file>