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5A5A5A"/>
    <a:srgbClr val="797979"/>
    <a:srgbClr val="5F5F5F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BD2F1-8DE3-4176-948F-294C5EA38448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47F1C4-FB88-4C63-9942-ECBD419D93F6}">
      <dgm:prSet phldrT="[Text]"/>
      <dgm:spPr/>
      <dgm:t>
        <a:bodyPr/>
        <a:lstStyle/>
        <a:p>
          <a:r>
            <a:rPr lang="en-US" smtClean="0"/>
            <a:t>I</a:t>
          </a:r>
          <a:endParaRPr lang="en-US" dirty="0"/>
        </a:p>
      </dgm:t>
    </dgm:pt>
    <dgm:pt modelId="{446644CC-5D3C-413A-A921-94BF5E4060A4}" type="parTrans" cxnId="{108D260D-88C8-42AD-AFF4-411B75F769C1}">
      <dgm:prSet/>
      <dgm:spPr/>
      <dgm:t>
        <a:bodyPr/>
        <a:lstStyle/>
        <a:p>
          <a:endParaRPr lang="en-US"/>
        </a:p>
      </dgm:t>
    </dgm:pt>
    <dgm:pt modelId="{427A21BC-549F-4008-BDD9-B3B9A47C2E5A}" type="sibTrans" cxnId="{108D260D-88C8-42AD-AFF4-411B75F769C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</a:t>
          </a:r>
          <a:endParaRPr lang="en-US" dirty="0">
            <a:solidFill>
              <a:schemeClr val="tx1"/>
            </a:solidFill>
          </a:endParaRPr>
        </a:p>
      </dgm:t>
    </dgm:pt>
    <dgm:pt modelId="{82277667-569E-4671-B961-634891D9B36A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E7DB9B8-1561-4211-8508-9E61CE5B4CF8}" type="parTrans" cxnId="{6DF95EE8-EC42-4A6F-B2A1-0767915D0905}">
      <dgm:prSet/>
      <dgm:spPr/>
      <dgm:t>
        <a:bodyPr/>
        <a:lstStyle/>
        <a:p>
          <a:endParaRPr lang="en-US"/>
        </a:p>
      </dgm:t>
    </dgm:pt>
    <dgm:pt modelId="{9BEBA4C6-3D78-4EAF-9AAA-C614B4371A4C}" type="sibTrans" cxnId="{6DF95EE8-EC42-4A6F-B2A1-0767915D0905}">
      <dgm:prSet/>
      <dgm:spPr/>
      <dgm:t>
        <a:bodyPr/>
        <a:lstStyle/>
        <a:p>
          <a:r>
            <a:rPr lang="en-US" smtClean="0"/>
            <a:t>b</a:t>
          </a:r>
          <a:endParaRPr lang="en-US" dirty="0"/>
        </a:p>
      </dgm:t>
    </dgm:pt>
    <dgm:pt modelId="{4F92B97A-79CD-4A69-8798-A0230112B1D0}" type="pres">
      <dgm:prSet presAssocID="{B5BBD2F1-8DE3-4176-948F-294C5EA38448}" presName="cycle" presStyleCnt="0">
        <dgm:presLayoutVars>
          <dgm:dir/>
          <dgm:resizeHandles val="exact"/>
        </dgm:presLayoutVars>
      </dgm:prSet>
      <dgm:spPr/>
    </dgm:pt>
    <dgm:pt modelId="{3B7EEE7E-6497-4A39-A6BD-77F51DDEEEE5}" type="pres">
      <dgm:prSet presAssocID="{D147F1C4-FB88-4C63-9942-ECBD419D93F6}" presName="node" presStyleLbl="node1" presStyleIdx="0" presStyleCnt="2">
        <dgm:presLayoutVars>
          <dgm:bulletEnabled val="1"/>
        </dgm:presLayoutVars>
      </dgm:prSet>
      <dgm:spPr/>
    </dgm:pt>
    <dgm:pt modelId="{0F982B0A-B5B8-4676-A725-AB72BC7EC847}" type="pres">
      <dgm:prSet presAssocID="{427A21BC-549F-4008-BDD9-B3B9A47C2E5A}" presName="sibTrans" presStyleLbl="sibTrans2D1" presStyleIdx="0" presStyleCnt="2"/>
      <dgm:spPr/>
    </dgm:pt>
    <dgm:pt modelId="{A0968391-3DEC-485F-9BF7-A60FA9F0F1A3}" type="pres">
      <dgm:prSet presAssocID="{427A21BC-549F-4008-BDD9-B3B9A47C2E5A}" presName="connectorText" presStyleLbl="sibTrans2D1" presStyleIdx="0" presStyleCnt="2"/>
      <dgm:spPr/>
    </dgm:pt>
    <dgm:pt modelId="{D397455A-6D99-427A-A95F-2906FBDE464E}" type="pres">
      <dgm:prSet presAssocID="{82277667-569E-4671-B961-634891D9B36A}" presName="node" presStyleLbl="node1" presStyleIdx="1" presStyleCnt="2">
        <dgm:presLayoutVars>
          <dgm:bulletEnabled val="1"/>
        </dgm:presLayoutVars>
      </dgm:prSet>
      <dgm:spPr/>
    </dgm:pt>
    <dgm:pt modelId="{5616FE33-E9C3-45D8-A748-C8DF538C2D29}" type="pres">
      <dgm:prSet presAssocID="{9BEBA4C6-3D78-4EAF-9AAA-C614B4371A4C}" presName="sibTrans" presStyleLbl="sibTrans2D1" presStyleIdx="1" presStyleCnt="2"/>
      <dgm:spPr/>
    </dgm:pt>
    <dgm:pt modelId="{EDCFD7D4-744F-427A-9ED2-0982E4C918CF}" type="pres">
      <dgm:prSet presAssocID="{9BEBA4C6-3D78-4EAF-9AAA-C614B4371A4C}" presName="connectorText" presStyleLbl="sibTrans2D1" presStyleIdx="1" presStyleCnt="2"/>
      <dgm:spPr/>
    </dgm:pt>
  </dgm:ptLst>
  <dgm:cxnLst>
    <dgm:cxn modelId="{FBC9C051-9A8F-4E7C-B185-4E77CCCA8269}" type="presOf" srcId="{D147F1C4-FB88-4C63-9942-ECBD419D93F6}" destId="{3B7EEE7E-6497-4A39-A6BD-77F51DDEEEE5}" srcOrd="0" destOrd="0" presId="urn:microsoft.com/office/officeart/2005/8/layout/cycle2"/>
    <dgm:cxn modelId="{8967B558-1247-4922-AA54-D8A8D68FB75D}" type="presOf" srcId="{427A21BC-549F-4008-BDD9-B3B9A47C2E5A}" destId="{A0968391-3DEC-485F-9BF7-A60FA9F0F1A3}" srcOrd="1" destOrd="0" presId="urn:microsoft.com/office/officeart/2005/8/layout/cycle2"/>
    <dgm:cxn modelId="{AA8C0128-0526-405E-A97B-3945B3827688}" type="presOf" srcId="{427A21BC-549F-4008-BDD9-B3B9A47C2E5A}" destId="{0F982B0A-B5B8-4676-A725-AB72BC7EC847}" srcOrd="0" destOrd="0" presId="urn:microsoft.com/office/officeart/2005/8/layout/cycle2"/>
    <dgm:cxn modelId="{108D260D-88C8-42AD-AFF4-411B75F769C1}" srcId="{B5BBD2F1-8DE3-4176-948F-294C5EA38448}" destId="{D147F1C4-FB88-4C63-9942-ECBD419D93F6}" srcOrd="0" destOrd="0" parTransId="{446644CC-5D3C-413A-A921-94BF5E4060A4}" sibTransId="{427A21BC-549F-4008-BDD9-B3B9A47C2E5A}"/>
    <dgm:cxn modelId="{68C7E703-413B-4AED-958C-55A321E7BC6E}" type="presOf" srcId="{9BEBA4C6-3D78-4EAF-9AAA-C614B4371A4C}" destId="{5616FE33-E9C3-45D8-A748-C8DF538C2D29}" srcOrd="0" destOrd="0" presId="urn:microsoft.com/office/officeart/2005/8/layout/cycle2"/>
    <dgm:cxn modelId="{6DF95EE8-EC42-4A6F-B2A1-0767915D0905}" srcId="{B5BBD2F1-8DE3-4176-948F-294C5EA38448}" destId="{82277667-569E-4671-B961-634891D9B36A}" srcOrd="1" destOrd="0" parTransId="{BE7DB9B8-1561-4211-8508-9E61CE5B4CF8}" sibTransId="{9BEBA4C6-3D78-4EAF-9AAA-C614B4371A4C}"/>
    <dgm:cxn modelId="{71E41F4E-B35F-48F9-9FF2-85FACCBCFF30}" type="presOf" srcId="{B5BBD2F1-8DE3-4176-948F-294C5EA38448}" destId="{4F92B97A-79CD-4A69-8798-A0230112B1D0}" srcOrd="0" destOrd="0" presId="urn:microsoft.com/office/officeart/2005/8/layout/cycle2"/>
    <dgm:cxn modelId="{34B56F03-7095-442D-B1C8-577B0C5753F5}" type="presOf" srcId="{82277667-569E-4671-B961-634891D9B36A}" destId="{D397455A-6D99-427A-A95F-2906FBDE464E}" srcOrd="0" destOrd="0" presId="urn:microsoft.com/office/officeart/2005/8/layout/cycle2"/>
    <dgm:cxn modelId="{C83976EC-D3D0-4277-AC0B-DB63E15D1F4B}" type="presOf" srcId="{9BEBA4C6-3D78-4EAF-9AAA-C614B4371A4C}" destId="{EDCFD7D4-744F-427A-9ED2-0982E4C918CF}" srcOrd="1" destOrd="0" presId="urn:microsoft.com/office/officeart/2005/8/layout/cycle2"/>
    <dgm:cxn modelId="{287C696E-E151-44D2-9FBC-A184D513B6F0}" type="presParOf" srcId="{4F92B97A-79CD-4A69-8798-A0230112B1D0}" destId="{3B7EEE7E-6497-4A39-A6BD-77F51DDEEEE5}" srcOrd="0" destOrd="0" presId="urn:microsoft.com/office/officeart/2005/8/layout/cycle2"/>
    <dgm:cxn modelId="{D4BF978F-A38B-45EF-8B85-CA475ECDE592}" type="presParOf" srcId="{4F92B97A-79CD-4A69-8798-A0230112B1D0}" destId="{0F982B0A-B5B8-4676-A725-AB72BC7EC847}" srcOrd="1" destOrd="0" presId="urn:microsoft.com/office/officeart/2005/8/layout/cycle2"/>
    <dgm:cxn modelId="{097CF761-59D4-4B27-90E4-DE11FFDC4232}" type="presParOf" srcId="{0F982B0A-B5B8-4676-A725-AB72BC7EC847}" destId="{A0968391-3DEC-485F-9BF7-A60FA9F0F1A3}" srcOrd="0" destOrd="0" presId="urn:microsoft.com/office/officeart/2005/8/layout/cycle2"/>
    <dgm:cxn modelId="{CDA73F26-5AE6-4D3E-966B-F7A7561EDD96}" type="presParOf" srcId="{4F92B97A-79CD-4A69-8798-A0230112B1D0}" destId="{D397455A-6D99-427A-A95F-2906FBDE464E}" srcOrd="2" destOrd="0" presId="urn:microsoft.com/office/officeart/2005/8/layout/cycle2"/>
    <dgm:cxn modelId="{ADA3AD80-DA22-4B03-A834-39C85E932B42}" type="presParOf" srcId="{4F92B97A-79CD-4A69-8798-A0230112B1D0}" destId="{5616FE33-E9C3-45D8-A748-C8DF538C2D29}" srcOrd="3" destOrd="0" presId="urn:microsoft.com/office/officeart/2005/8/layout/cycle2"/>
    <dgm:cxn modelId="{D2146033-0743-462A-BDA5-2C068A4A9F4E}" type="presParOf" srcId="{5616FE33-E9C3-45D8-A748-C8DF538C2D29}" destId="{EDCFD7D4-744F-427A-9ED2-0982E4C918CF}" srcOrd="0" destOrd="0" presId="urn:microsoft.com/office/officeart/2005/8/layout/cycle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BD2F1-8DE3-4176-948F-294C5EA38448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47F1C4-FB88-4C63-9942-ECBD419D93F6}">
      <dgm:prSet phldrT="[Text]"/>
      <dgm:spPr/>
      <dgm:t>
        <a:bodyPr/>
        <a:lstStyle/>
        <a:p>
          <a:r>
            <a:rPr lang="en-US" dirty="0" smtClean="0"/>
            <a:t>I</a:t>
          </a:r>
          <a:endParaRPr lang="en-US" dirty="0"/>
        </a:p>
      </dgm:t>
    </dgm:pt>
    <dgm:pt modelId="{446644CC-5D3C-413A-A921-94BF5E4060A4}" type="parTrans" cxnId="{108D260D-88C8-42AD-AFF4-411B75F769C1}">
      <dgm:prSet/>
      <dgm:spPr/>
      <dgm:t>
        <a:bodyPr/>
        <a:lstStyle/>
        <a:p>
          <a:endParaRPr lang="en-US"/>
        </a:p>
      </dgm:t>
    </dgm:pt>
    <dgm:pt modelId="{427A21BC-549F-4008-BDD9-B3B9A47C2E5A}" type="sibTrans" cxnId="{108D260D-88C8-42AD-AFF4-411B75F769C1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“move”</a:t>
          </a:r>
          <a:endParaRPr lang="en-US" dirty="0">
            <a:solidFill>
              <a:schemeClr val="tx1"/>
            </a:solidFill>
          </a:endParaRPr>
        </a:p>
      </dgm:t>
    </dgm:pt>
    <dgm:pt modelId="{82277667-569E-4671-B961-634891D9B36A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BE7DB9B8-1561-4211-8508-9E61CE5B4CF8}" type="parTrans" cxnId="{6DF95EE8-EC42-4A6F-B2A1-0767915D0905}">
      <dgm:prSet/>
      <dgm:spPr/>
      <dgm:t>
        <a:bodyPr/>
        <a:lstStyle/>
        <a:p>
          <a:endParaRPr lang="en-US"/>
        </a:p>
      </dgm:t>
    </dgm:pt>
    <dgm:pt modelId="{9BEBA4C6-3D78-4EAF-9AAA-C614B4371A4C}" type="sibTrans" cxnId="{6DF95EE8-EC42-4A6F-B2A1-0767915D0905}">
      <dgm:prSet/>
      <dgm:spPr/>
      <dgm:t>
        <a:bodyPr/>
        <a:lstStyle/>
        <a:p>
          <a:r>
            <a:rPr lang="en-US" dirty="0" smtClean="0"/>
            <a:t>“done”</a:t>
          </a:r>
          <a:endParaRPr lang="en-US" dirty="0"/>
        </a:p>
      </dgm:t>
    </dgm:pt>
    <dgm:pt modelId="{4F92B97A-79CD-4A69-8798-A0230112B1D0}" type="pres">
      <dgm:prSet presAssocID="{B5BBD2F1-8DE3-4176-948F-294C5EA38448}" presName="cycle" presStyleCnt="0">
        <dgm:presLayoutVars>
          <dgm:dir/>
          <dgm:resizeHandles val="exact"/>
        </dgm:presLayoutVars>
      </dgm:prSet>
      <dgm:spPr/>
    </dgm:pt>
    <dgm:pt modelId="{3B7EEE7E-6497-4A39-A6BD-77F51DDEEEE5}" type="pres">
      <dgm:prSet presAssocID="{D147F1C4-FB88-4C63-9942-ECBD419D93F6}" presName="node" presStyleLbl="node1" presStyleIdx="0" presStyleCnt="2">
        <dgm:presLayoutVars>
          <dgm:bulletEnabled val="1"/>
        </dgm:presLayoutVars>
      </dgm:prSet>
      <dgm:spPr/>
    </dgm:pt>
    <dgm:pt modelId="{0F982B0A-B5B8-4676-A725-AB72BC7EC847}" type="pres">
      <dgm:prSet presAssocID="{427A21BC-549F-4008-BDD9-B3B9A47C2E5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0968391-3DEC-485F-9BF7-A60FA9F0F1A3}" type="pres">
      <dgm:prSet presAssocID="{427A21BC-549F-4008-BDD9-B3B9A47C2E5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397455A-6D99-427A-A95F-2906FBDE464E}" type="pres">
      <dgm:prSet presAssocID="{82277667-569E-4671-B961-634891D9B36A}" presName="node" presStyleLbl="node1" presStyleIdx="1" presStyleCnt="2">
        <dgm:presLayoutVars>
          <dgm:bulletEnabled val="1"/>
        </dgm:presLayoutVars>
      </dgm:prSet>
      <dgm:spPr/>
    </dgm:pt>
    <dgm:pt modelId="{5616FE33-E9C3-45D8-A748-C8DF538C2D29}" type="pres">
      <dgm:prSet presAssocID="{9BEBA4C6-3D78-4EAF-9AAA-C614B4371A4C}" presName="sibTrans" presStyleLbl="sibTrans2D1" presStyleIdx="1" presStyleCnt="2"/>
      <dgm:spPr/>
    </dgm:pt>
    <dgm:pt modelId="{EDCFD7D4-744F-427A-9ED2-0982E4C918CF}" type="pres">
      <dgm:prSet presAssocID="{9BEBA4C6-3D78-4EAF-9AAA-C614B4371A4C}" presName="connectorText" presStyleLbl="sibTrans2D1" presStyleIdx="1" presStyleCnt="2"/>
      <dgm:spPr/>
    </dgm:pt>
  </dgm:ptLst>
  <dgm:cxnLst>
    <dgm:cxn modelId="{DDDF8B4B-BE2C-4D9F-AD5C-55F80A3DCE65}" type="presOf" srcId="{B5BBD2F1-8DE3-4176-948F-294C5EA38448}" destId="{4F92B97A-79CD-4A69-8798-A0230112B1D0}" srcOrd="0" destOrd="0" presId="urn:microsoft.com/office/officeart/2005/8/layout/cycle2"/>
    <dgm:cxn modelId="{7F8D193C-BC6B-4133-A79A-9C4BFE569CB1}" type="presOf" srcId="{D147F1C4-FB88-4C63-9942-ECBD419D93F6}" destId="{3B7EEE7E-6497-4A39-A6BD-77F51DDEEEE5}" srcOrd="0" destOrd="0" presId="urn:microsoft.com/office/officeart/2005/8/layout/cycle2"/>
    <dgm:cxn modelId="{ED8D6B8B-8632-42F3-9243-B244491233E2}" type="presOf" srcId="{427A21BC-549F-4008-BDD9-B3B9A47C2E5A}" destId="{0F982B0A-B5B8-4676-A725-AB72BC7EC847}" srcOrd="0" destOrd="0" presId="urn:microsoft.com/office/officeart/2005/8/layout/cycle2"/>
    <dgm:cxn modelId="{A1E3E91B-CDE3-4DC6-A1F6-968F2CB897B7}" type="presOf" srcId="{9BEBA4C6-3D78-4EAF-9AAA-C614B4371A4C}" destId="{5616FE33-E9C3-45D8-A748-C8DF538C2D29}" srcOrd="0" destOrd="0" presId="urn:microsoft.com/office/officeart/2005/8/layout/cycle2"/>
    <dgm:cxn modelId="{108D260D-88C8-42AD-AFF4-411B75F769C1}" srcId="{B5BBD2F1-8DE3-4176-948F-294C5EA38448}" destId="{D147F1C4-FB88-4C63-9942-ECBD419D93F6}" srcOrd="0" destOrd="0" parTransId="{446644CC-5D3C-413A-A921-94BF5E4060A4}" sibTransId="{427A21BC-549F-4008-BDD9-B3B9A47C2E5A}"/>
    <dgm:cxn modelId="{55675C7E-2824-4138-B7B7-AD814F03EFA6}" type="presOf" srcId="{82277667-569E-4671-B961-634891D9B36A}" destId="{D397455A-6D99-427A-A95F-2906FBDE464E}" srcOrd="0" destOrd="0" presId="urn:microsoft.com/office/officeart/2005/8/layout/cycle2"/>
    <dgm:cxn modelId="{6DF95EE8-EC42-4A6F-B2A1-0767915D0905}" srcId="{B5BBD2F1-8DE3-4176-948F-294C5EA38448}" destId="{82277667-569E-4671-B961-634891D9B36A}" srcOrd="1" destOrd="0" parTransId="{BE7DB9B8-1561-4211-8508-9E61CE5B4CF8}" sibTransId="{9BEBA4C6-3D78-4EAF-9AAA-C614B4371A4C}"/>
    <dgm:cxn modelId="{22F892B4-4CED-46D1-808E-A33A0374928F}" type="presOf" srcId="{427A21BC-549F-4008-BDD9-B3B9A47C2E5A}" destId="{A0968391-3DEC-485F-9BF7-A60FA9F0F1A3}" srcOrd="1" destOrd="0" presId="urn:microsoft.com/office/officeart/2005/8/layout/cycle2"/>
    <dgm:cxn modelId="{BC63D56B-9D2E-4C61-A2A0-BB404232C7BF}" type="presOf" srcId="{9BEBA4C6-3D78-4EAF-9AAA-C614B4371A4C}" destId="{EDCFD7D4-744F-427A-9ED2-0982E4C918CF}" srcOrd="1" destOrd="0" presId="urn:microsoft.com/office/officeart/2005/8/layout/cycle2"/>
    <dgm:cxn modelId="{9A1EC4D2-077E-41FC-9D8E-89D333E05B07}" type="presParOf" srcId="{4F92B97A-79CD-4A69-8798-A0230112B1D0}" destId="{3B7EEE7E-6497-4A39-A6BD-77F51DDEEEE5}" srcOrd="0" destOrd="0" presId="urn:microsoft.com/office/officeart/2005/8/layout/cycle2"/>
    <dgm:cxn modelId="{DDA8221A-A8DD-468A-A1C9-76F90B1BB7C2}" type="presParOf" srcId="{4F92B97A-79CD-4A69-8798-A0230112B1D0}" destId="{0F982B0A-B5B8-4676-A725-AB72BC7EC847}" srcOrd="1" destOrd="0" presId="urn:microsoft.com/office/officeart/2005/8/layout/cycle2"/>
    <dgm:cxn modelId="{511CE4EA-72AE-4A7A-A73D-66A2F42335C0}" type="presParOf" srcId="{0F982B0A-B5B8-4676-A725-AB72BC7EC847}" destId="{A0968391-3DEC-485F-9BF7-A60FA9F0F1A3}" srcOrd="0" destOrd="0" presId="urn:microsoft.com/office/officeart/2005/8/layout/cycle2"/>
    <dgm:cxn modelId="{F4BFF409-6B56-4D8D-9BBE-B4D4659F017F}" type="presParOf" srcId="{4F92B97A-79CD-4A69-8798-A0230112B1D0}" destId="{D397455A-6D99-427A-A95F-2906FBDE464E}" srcOrd="2" destOrd="0" presId="urn:microsoft.com/office/officeart/2005/8/layout/cycle2"/>
    <dgm:cxn modelId="{27DFD876-B57F-44C6-91B5-82837A01EA59}" type="presParOf" srcId="{4F92B97A-79CD-4A69-8798-A0230112B1D0}" destId="{5616FE33-E9C3-45D8-A748-C8DF538C2D29}" srcOrd="3" destOrd="0" presId="urn:microsoft.com/office/officeart/2005/8/layout/cycle2"/>
    <dgm:cxn modelId="{34314EB7-A6D7-4F30-A024-FCB3DF0ADB53}" type="presParOf" srcId="{5616FE33-E9C3-45D8-A748-C8DF538C2D29}" destId="{EDCFD7D4-744F-427A-9ED2-0982E4C918CF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Minion/FSM_Work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 to Finite State Machines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Frank E. Hernandez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C:\Users\CodeMinion\Pictures\IsometricMap\SigGames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838200"/>
            <a:ext cx="3971925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Finite State Machine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deterministic finite state machine is a quintuple (5-tuple) </a:t>
            </a:r>
            <a:r>
              <a:rPr lang="el-GR" b="1" dirty="0" smtClean="0">
                <a:solidFill>
                  <a:srgbClr val="FFFF00"/>
                </a:solidFill>
              </a:rPr>
              <a:t>(Σ,</a:t>
            </a:r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,</a:t>
            </a:r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b="1" baseline="-25000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>
                <a:solidFill>
                  <a:srgbClr val="FFFF00"/>
                </a:solidFill>
              </a:rPr>
              <a:t>,</a:t>
            </a:r>
            <a:r>
              <a:rPr lang="el-GR" b="1" dirty="0" smtClean="0">
                <a:solidFill>
                  <a:srgbClr val="FFFF00"/>
                </a:solidFill>
              </a:rPr>
              <a:t>δ,</a:t>
            </a:r>
            <a:r>
              <a:rPr lang="en-US" b="1" i="1" dirty="0" smtClean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dirty="0" smtClean="0">
                <a:solidFill>
                  <a:srgbClr val="FFFF00"/>
                </a:solidFill>
              </a:rPr>
              <a:t> where:</a:t>
            </a:r>
          </a:p>
          <a:p>
            <a:r>
              <a:rPr lang="el-GR" b="1" dirty="0" smtClean="0">
                <a:solidFill>
                  <a:srgbClr val="FFFF00"/>
                </a:solidFill>
              </a:rPr>
              <a:t>Σ</a:t>
            </a:r>
            <a:r>
              <a:rPr lang="en-US" dirty="0" smtClean="0">
                <a:solidFill>
                  <a:srgbClr val="FFFF00"/>
                </a:solidFill>
              </a:rPr>
              <a:t> is the input alphabet.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is the set of state.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b="1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is the initial state.</a:t>
            </a:r>
          </a:p>
          <a:p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en-US" dirty="0" smtClean="0">
                <a:solidFill>
                  <a:srgbClr val="FFFF00"/>
                </a:solidFill>
              </a:rPr>
              <a:t> is the state-transition function: </a:t>
            </a:r>
            <a:r>
              <a:rPr lang="el-GR" dirty="0" smtClean="0">
                <a:solidFill>
                  <a:srgbClr val="FFFF00"/>
                </a:solidFill>
              </a:rPr>
              <a:t>δ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i="1" dirty="0" smtClean="0">
                <a:solidFill>
                  <a:srgbClr val="FFFF00"/>
                </a:solidFill>
              </a:rPr>
              <a:t>S </a:t>
            </a:r>
            <a:r>
              <a:rPr lang="en-US" dirty="0" smtClean="0">
                <a:solidFill>
                  <a:srgbClr val="FFFF00"/>
                </a:solidFill>
              </a:rPr>
              <a:t>x </a:t>
            </a:r>
            <a:r>
              <a:rPr lang="el-GR" dirty="0" smtClean="0">
                <a:solidFill>
                  <a:srgbClr val="FFFF00"/>
                </a:solidFill>
              </a:rPr>
              <a:t>Σ</a:t>
            </a:r>
            <a:r>
              <a:rPr lang="en-US" dirty="0" smtClean="0">
                <a:solidFill>
                  <a:srgbClr val="FFFF00"/>
                </a:solidFill>
              </a:rPr>
              <a:t> -&gt;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F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is the set of final state.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>
                <a:solidFill>
                  <a:srgbClr val="FFFF00"/>
                </a:solidFill>
              </a:rPr>
              <a:t>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= {</a:t>
            </a:r>
            <a:r>
              <a:rPr lang="en-US" dirty="0" err="1" smtClean="0">
                <a:solidFill>
                  <a:srgbClr val="FFFF00"/>
                </a:solidFill>
              </a:rPr>
              <a:t>a,b</a:t>
            </a:r>
            <a:r>
              <a:rPr lang="en-US" dirty="0" smtClean="0">
                <a:solidFill>
                  <a:srgbClr val="FFFF00"/>
                </a:solidFill>
              </a:rPr>
              <a:t>} 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{I, M}  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b="1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= I 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F</a:t>
            </a:r>
            <a:r>
              <a:rPr lang="en-US" i="1" dirty="0" smtClean="0">
                <a:solidFill>
                  <a:srgbClr val="FFFF00"/>
                </a:solidFill>
              </a:rPr>
              <a:t>  ={}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(I , a) -&gt; M </a:t>
            </a:r>
          </a:p>
          <a:p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(M, b) -&gt; I</a:t>
            </a:r>
            <a:endParaRPr lang="en-US" i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733800" y="1828800"/>
          <a:ext cx="4876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Say What???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tumblr_ksp4rtsWiE1qzpwi0o1_5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143000"/>
            <a:ext cx="5175849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Game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l-GR" b="1" dirty="0" smtClean="0">
                <a:solidFill>
                  <a:srgbClr val="FFFF00"/>
                </a:solidFill>
              </a:rPr>
              <a:t>Σ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= {“move”, “done”} 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{        ,        }  </a:t>
            </a:r>
          </a:p>
          <a:p>
            <a:pPr>
              <a:buNone/>
            </a:pPr>
            <a:endParaRPr lang="en-US" b="1" i="1" dirty="0" smtClean="0">
              <a:solidFill>
                <a:srgbClr val="FFFF00"/>
              </a:solidFill>
            </a:endParaRPr>
          </a:p>
          <a:p>
            <a:r>
              <a:rPr lang="en-US" b="1" i="1" dirty="0" smtClean="0">
                <a:solidFill>
                  <a:srgbClr val="FFFF00"/>
                </a:solidFill>
              </a:rPr>
              <a:t>s</a:t>
            </a:r>
            <a:r>
              <a:rPr lang="en-US" b="1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</a:p>
          <a:p>
            <a:r>
              <a:rPr lang="en-US" b="1" i="1" dirty="0" smtClean="0">
                <a:solidFill>
                  <a:srgbClr val="FFFF00"/>
                </a:solidFill>
              </a:rPr>
              <a:t>F</a:t>
            </a:r>
            <a:r>
              <a:rPr lang="en-US" i="1" dirty="0" smtClean="0">
                <a:solidFill>
                  <a:srgbClr val="FFFF00"/>
                </a:solidFill>
              </a:rPr>
              <a:t>  ={}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(         , “move”) -&gt; 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l-GR" b="1" dirty="0" smtClean="0">
                <a:solidFill>
                  <a:srgbClr val="FFFF00"/>
                </a:solidFill>
              </a:rPr>
              <a:t>δ</a:t>
            </a:r>
            <a:r>
              <a:rPr lang="en-US" b="1" dirty="0" smtClean="0">
                <a:solidFill>
                  <a:srgbClr val="FFFF00"/>
                </a:solidFill>
              </a:rPr>
              <a:t> : </a:t>
            </a:r>
            <a:r>
              <a:rPr lang="en-US" dirty="0" smtClean="0">
                <a:solidFill>
                  <a:srgbClr val="FFFF00"/>
                </a:solidFill>
              </a:rPr>
              <a:t>(          , “done”) -&gt;</a:t>
            </a:r>
            <a:endParaRPr lang="en-US" i="1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733800" y="1828800"/>
          <a:ext cx="4876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oblin_Id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3048000"/>
            <a:ext cx="954157" cy="914400"/>
          </a:xfrm>
          <a:prstGeom prst="rect">
            <a:avLst/>
          </a:prstGeom>
        </p:spPr>
      </p:pic>
      <p:pic>
        <p:nvPicPr>
          <p:cNvPr id="6" name="Picture 5" descr="Goblin_Id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133600"/>
            <a:ext cx="685896" cy="657317"/>
          </a:xfrm>
          <a:prstGeom prst="rect">
            <a:avLst/>
          </a:prstGeom>
        </p:spPr>
      </p:pic>
      <p:pic>
        <p:nvPicPr>
          <p:cNvPr id="7" name="Picture 6" descr="Goblin_Mov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000" y="3048000"/>
            <a:ext cx="762000" cy="886918"/>
          </a:xfrm>
          <a:prstGeom prst="rect">
            <a:avLst/>
          </a:prstGeom>
        </p:spPr>
      </p:pic>
      <p:pic>
        <p:nvPicPr>
          <p:cNvPr id="8" name="Picture 7" descr="Goblin_Mov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2133600"/>
            <a:ext cx="581106" cy="676369"/>
          </a:xfrm>
          <a:prstGeom prst="rect">
            <a:avLst/>
          </a:prstGeom>
        </p:spPr>
      </p:pic>
      <p:pic>
        <p:nvPicPr>
          <p:cNvPr id="9" name="Picture 8" descr="Goblin_Id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304" y="4600483"/>
            <a:ext cx="685896" cy="657317"/>
          </a:xfrm>
          <a:prstGeom prst="rect">
            <a:avLst/>
          </a:prstGeom>
        </p:spPr>
      </p:pic>
      <p:pic>
        <p:nvPicPr>
          <p:cNvPr id="10" name="Picture 9" descr="Goblin_Mov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581431"/>
            <a:ext cx="581106" cy="676369"/>
          </a:xfrm>
          <a:prstGeom prst="rect">
            <a:avLst/>
          </a:prstGeom>
        </p:spPr>
      </p:pic>
      <p:pic>
        <p:nvPicPr>
          <p:cNvPr id="11" name="Picture 10" descr="Goblin_Mov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4894" y="5648231"/>
            <a:ext cx="581106" cy="676369"/>
          </a:xfrm>
          <a:prstGeom prst="rect">
            <a:avLst/>
          </a:prstGeom>
        </p:spPr>
      </p:pic>
      <p:pic>
        <p:nvPicPr>
          <p:cNvPr id="12" name="Picture 11" descr="Goblin_Id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04" y="5591083"/>
            <a:ext cx="685896" cy="657317"/>
          </a:xfrm>
          <a:prstGeom prst="rect">
            <a:avLst/>
          </a:prstGeom>
        </p:spPr>
      </p:pic>
      <p:pic>
        <p:nvPicPr>
          <p:cNvPr id="13" name="Picture 12" descr="Goblin_Id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3305083"/>
            <a:ext cx="685896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Code Link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hlinkClick r:id="rId2"/>
              </a:rPr>
              <a:t>Start Project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163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Introduction to Finite State Machines</vt:lpstr>
      <vt:lpstr>Finite State Machine</vt:lpstr>
      <vt:lpstr>Example</vt:lpstr>
      <vt:lpstr>Say What???</vt:lpstr>
      <vt:lpstr>Game Example</vt:lpstr>
      <vt:lpstr>Code Link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Finite State Machines</dc:title>
  <dc:creator>CodeMinion</dc:creator>
  <cp:lastModifiedBy>CodeMinion</cp:lastModifiedBy>
  <cp:revision>24</cp:revision>
  <dcterms:created xsi:type="dcterms:W3CDTF">2006-08-16T00:00:00Z</dcterms:created>
  <dcterms:modified xsi:type="dcterms:W3CDTF">2011-09-05T17:57:50Z</dcterms:modified>
</cp:coreProperties>
</file>