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 ExtraBold"/>
      <p:bold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ExtraBold-bold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regular.fntdata"/><Relationship Id="rId12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Landscaping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437825" y="1357312"/>
            <a:ext cx="2685450" cy="3086700"/>
            <a:chOff x="437825" y="1568589"/>
            <a:chExt cx="2685450" cy="3086700"/>
          </a:xfrm>
        </p:grpSpPr>
        <p:sp>
          <p:nvSpPr>
            <p:cNvPr id="64" name="Google Shape;64;p13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66" name="Google Shape;66;p13"/>
          <p:cNvSpPr txBox="1"/>
          <p:nvPr>
            <p:ph idx="4294967295" type="body"/>
          </p:nvPr>
        </p:nvSpPr>
        <p:spPr>
          <a:xfrm>
            <a:off x="516625" y="1351598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518000" y="1879998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/>
              <a:t>Ownership could be a combination of sources: insurers (policyholder data), telcos (mobile money transaction data), and potentially demographic data from governments.</a:t>
            </a:r>
            <a:endParaRPr sz="1200"/>
          </a:p>
        </p:txBody>
      </p:sp>
      <p:grpSp>
        <p:nvGrpSpPr>
          <p:cNvPr id="68" name="Google Shape;68;p13"/>
          <p:cNvGrpSpPr/>
          <p:nvPr/>
        </p:nvGrpSpPr>
        <p:grpSpPr>
          <a:xfrm>
            <a:off x="3230400" y="1357312"/>
            <a:ext cx="2683200" cy="3086700"/>
            <a:chOff x="3230400" y="1568589"/>
            <a:chExt cx="2683200" cy="3086700"/>
          </a:xfrm>
        </p:grpSpPr>
        <p:sp>
          <p:nvSpPr>
            <p:cNvPr id="69" name="Google Shape;69;p13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3316800" y="1351598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3316825" y="1880000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/>
              <a:t>Clustering demographics and financial data can identify ideal customer segments for specific insurance products.</a:t>
            </a:r>
            <a:endParaRPr sz="12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6022975" y="1357312"/>
            <a:ext cx="2685450" cy="3086700"/>
            <a:chOff x="6022975" y="1568589"/>
            <a:chExt cx="2685450" cy="3086700"/>
          </a:xfrm>
        </p:grpSpPr>
        <p:sp>
          <p:nvSpPr>
            <p:cNvPr id="74" name="Google Shape;74;p13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76" name="Google Shape;76;p13"/>
          <p:cNvSpPr txBox="1"/>
          <p:nvPr>
            <p:ph idx="4294967295" type="body"/>
          </p:nvPr>
        </p:nvSpPr>
        <p:spPr>
          <a:xfrm>
            <a:off x="6107075" y="1351598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Knowledge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6105400" y="1880000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/>
              <a:t>The project team should involve individuals with expertise in insurance, data science, and African markets. Partnering with local insurance companies can provide valuable insights.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