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5fcbef"/>
                </a:solidFill>
                <a:latin typeface="Trebuchet MS"/>
              </a:rPr>
              <a:t>Образец заголовка</a:t>
            </a:r>
            <a:endParaRPr b="0" lang="ru-RU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885FB2-04AB-4C3C-8F3D-A80BB5D7B69E}" type="datetime">
              <a:rPr b="0" lang="ru-RU" sz="900" spc="-1" strike="noStrike">
                <a:solidFill>
                  <a:srgbClr val="8b8b8b"/>
                </a:solidFill>
                <a:latin typeface="Trebuchet MS"/>
              </a:rPr>
              <a:t>4.6.21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4D907D-3AFD-40A1-86F4-3830DF1D3D40}" type="slidenum">
              <a:rPr b="0" lang="ru-RU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ru-RU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Образец заголовка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Образец текста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</a:rPr>
              <a:t>Второй уровень</a:t>
            </a:r>
            <a:endParaRPr b="0" lang="ru-RU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Третий уровень</a:t>
            </a:r>
            <a:endParaRPr b="0" lang="ru-RU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Четвертый уровень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Пятый уровень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28748D-738C-4AFA-826D-A5F80882F524}" type="datetime">
              <a:rPr b="0" lang="ru-RU" sz="900" spc="-1" strike="noStrike">
                <a:solidFill>
                  <a:srgbClr val="8b8b8b"/>
                </a:solidFill>
                <a:latin typeface="Trebuchet MS"/>
              </a:rPr>
              <a:t>4.6.21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CB1E7C-976C-4699-961B-E8DEDDDC726E}" type="slidenum">
              <a:rPr b="0" lang="ru-RU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17240" y="2135520"/>
            <a:ext cx="8856360" cy="1914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uk-UA" sz="4000" spc="-1" strike="noStrike">
                <a:solidFill>
                  <a:srgbClr val="5fcbef"/>
                </a:solidFill>
                <a:latin typeface="Trebuchet MS"/>
              </a:rPr>
              <a:t>Розробка інформаційної </a:t>
            </a:r>
            <a:r>
              <a:rPr b="0" lang="uk-UA" sz="4000" spc="-1" strike="noStrike">
                <a:solidFill>
                  <a:srgbClr val="5fcbef"/>
                </a:solidFill>
                <a:latin typeface="Trebuchet MS"/>
              </a:rPr>
              <a:t>системи для збору, обробки та </a:t>
            </a:r>
            <a:r>
              <a:rPr b="0" lang="uk-UA" sz="4000" spc="-1" strike="noStrike">
                <a:solidFill>
                  <a:srgbClr val="5fcbef"/>
                </a:solidFill>
                <a:latin typeface="Trebuchet MS"/>
              </a:rPr>
              <a:t>аналізу метеоданих</a:t>
            </a:r>
            <a:endParaRPr b="0" lang="ru-RU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460520" y="532584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808080"/>
                </a:solidFill>
                <a:latin typeface="Trebuchet MS"/>
              </a:rPr>
              <a:t>Виконав студент</a:t>
            </a:r>
            <a:r>
              <a:rPr b="0" lang="en-US" sz="1600" spc="-1" strike="noStrike">
                <a:solidFill>
                  <a:srgbClr val="808080"/>
                </a:solidFill>
                <a:latin typeface="Trebuchet M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600" spc="-1" strike="noStrike">
                <a:solidFill>
                  <a:srgbClr val="808080"/>
                </a:solidFill>
                <a:latin typeface="Trebuchet MS"/>
              </a:rPr>
              <a:t>Носов Максим Борисович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460520" y="1112400"/>
            <a:ext cx="7813080" cy="11350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uk-UA" sz="2400" spc="-1" strike="noStrike">
                <a:solidFill>
                  <a:srgbClr val="757575"/>
                </a:solidFill>
                <a:latin typeface="Trebuchet MS"/>
              </a:rPr>
              <a:t>Тема кваліфікаційної роботи</a:t>
            </a:r>
            <a:r>
              <a:rPr b="0" lang="en-US" sz="2400" spc="-1" strike="noStrike">
                <a:solidFill>
                  <a:srgbClr val="757575"/>
                </a:solidFill>
                <a:latin typeface="Trebuchet MS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Висновок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2147760"/>
            <a:ext cx="8596440" cy="4424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000"/>
          </a:bodyPr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6000" spc="-1" strike="noStrike">
                <a:solidFill>
                  <a:srgbClr val="404040"/>
                </a:solidFill>
                <a:latin typeface="Trebuchet MS"/>
              </a:rPr>
              <a:t>Були отримані знання з розробки інформаційних систем для метеорології</a:t>
            </a:r>
            <a:endParaRPr b="0" lang="ru-RU" sz="6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6000" spc="-1" strike="noStrike">
                <a:solidFill>
                  <a:srgbClr val="404040"/>
                </a:solidFill>
                <a:latin typeface="Trebuchet MS"/>
              </a:rPr>
              <a:t>Розроблена інформаційна система дозволяє збирати, обробляти та аналізувати метеодані</a:t>
            </a:r>
            <a:endParaRPr b="0" lang="ru-RU" sz="6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6000" spc="-1" strike="noStrike">
                <a:solidFill>
                  <a:srgbClr val="404040"/>
                </a:solidFill>
                <a:latin typeface="Trebuchet MS"/>
              </a:rPr>
              <a:t>Цей програмний засіб дозволяє легко тестувати нейромережі для аналізу метеоданих</a:t>
            </a:r>
            <a:endParaRPr b="0" lang="ru-RU" sz="6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6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Під час написання кваліфікаційної роботи, було виконано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: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Аналіз літературних джерел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Аналіз предметної області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Аналіз впливу інформаційних технологій на робочі процеси метеорологів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Обґрунтовано впровадження інформаційних систем в сферу метеорології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Порівняльний аналіз схожих програмних систем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Визначені програмні засоби реалізації інформаційної системи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Проектування інформаційної системи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Розробка інформаційної системи для збору, обробки та аналізу метеоданих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Новітня метеорологія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Прогнозування погоди з великою точністю.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Дослідження та аналіз метеорологічного стану регіонів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Пошук та аналіз погодних аномалій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Проблеми новітньої метеорології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Новітні програмні комплекси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Новітні алгоритми пошуку аномалій та аналізу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Збір даних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Популярність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Розроблена</a:t>
            </a: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 </a:t>
            </a: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інформаційна</a:t>
            </a: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 система </a:t>
            </a: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збору</a:t>
            </a: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, обробки та </a:t>
            </a: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аналізу</a:t>
            </a: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 </a:t>
            </a: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метеоданих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Тестування ефективності алгоритмів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Легкість використання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2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2400" spc="-1" strike="noStrike">
                <a:solidFill>
                  <a:srgbClr val="404040"/>
                </a:solidFill>
                <a:latin typeface="Trebuchet MS"/>
              </a:rPr>
              <a:t>Зрозумілий інтерфейс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316260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Розроблені для інформаційної </a:t>
            </a: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системи діаграми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4590720"/>
            <a:ext cx="8596440" cy="876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Варіантів використання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Класів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77160" y="818280"/>
            <a:ext cx="85964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Мета розробки інформаційної системи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77160" y="1979640"/>
            <a:ext cx="859644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Надання можливості зручного тестування алгоритмів аналізу метеоданих і пошуку аномалій в них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Відображення результатів тестування алгоритмів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7240" y="822240"/>
            <a:ext cx="4559400" cy="130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5fcbef"/>
                </a:solidFill>
                <a:latin typeface="Trebuchet MS"/>
              </a:rPr>
              <a:t>Д</a:t>
            </a: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іаграма варіантів використання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9" name="Рисунок 3" descr=""/>
          <p:cNvPicPr/>
          <p:nvPr/>
        </p:nvPicPr>
        <p:blipFill>
          <a:blip r:embed="rId1"/>
          <a:stretch/>
        </p:blipFill>
        <p:spPr>
          <a:xfrm>
            <a:off x="4964760" y="0"/>
            <a:ext cx="7118280" cy="679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36302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Діаграма класів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1" name="Рисунок 3" descr=""/>
          <p:cNvPicPr/>
          <p:nvPr/>
        </p:nvPicPr>
        <p:blipFill>
          <a:blip r:embed="rId1"/>
          <a:stretch/>
        </p:blipFill>
        <p:spPr>
          <a:xfrm>
            <a:off x="4308120" y="257760"/>
            <a:ext cx="4240080" cy="613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Приклад інтерфейсу розробленої інформаційної системи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3" name="Объект 3" descr=""/>
          <p:cNvPicPr/>
          <p:nvPr/>
        </p:nvPicPr>
        <p:blipFill>
          <a:blip r:embed="rId1"/>
          <a:stretch/>
        </p:blipFill>
        <p:spPr>
          <a:xfrm>
            <a:off x="828360" y="1792080"/>
            <a:ext cx="8253720" cy="479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5fcbef"/>
                </a:solidFill>
                <a:latin typeface="Trebuchet MS"/>
              </a:rPr>
              <a:t>Використані програмні засоби та бібліотеки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: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77160" y="2160720"/>
            <a:ext cx="8596440" cy="214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Мова програмування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Python3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Середовище для розробки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Anaconda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Веб-фреймворк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Django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СУБД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PostgreSQL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uk-UA" sz="1800" spc="-1" strike="noStrike">
                <a:solidFill>
                  <a:srgbClr val="404040"/>
                </a:solidFill>
                <a:latin typeface="Trebuchet MS"/>
              </a:rPr>
              <a:t>Бібліотека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Tensorflow2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950</TotalTime>
  <Application>LibreOffice/6.4.7.2$Linux_X86_64 LibreOffice_project/40$Build-2</Application>
  <Words>212</Words>
  <Paragraphs>47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2021-05-22T18:55:51Z</dcterms:created>
  <dc:creator>Пользователь Windows</dc:creator>
  <dc:description/>
  <dc:language>en-US</dc:language>
  <cp:lastModifiedBy/>
  <dcterms:modified xsi:type="dcterms:W3CDTF">2021-06-04T16:12:32Z</dcterms:modified>
  <cp:revision>33</cp:revision>
  <dc:subject/>
  <dc:title>Розробка інформаційної системи для збору, обробки та аналізу метеоданих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