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/>
          <p:nvPr/>
        </p:nvSpPr>
        <p:spPr>
          <a:xfrm>
            <a:off x="417240" y="2135520"/>
            <a:ext cx="8856000" cy="19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uk-UA" sz="4000" spc="-1" strike="noStrike">
                <a:solidFill>
                  <a:srgbClr val="5fcbef"/>
                </a:solidFill>
                <a:latin typeface="Trebuchet MS"/>
                <a:ea typeface="Noto Sans CJK SC"/>
              </a:rPr>
              <a:t>Розробка системи оцінки ефективності нейромереж у задачах обробки та аналізу метеоданих</a:t>
            </a:r>
            <a:endParaRPr b="1" lang="uk-UA" sz="4000" spc="-1" strike="noStrike">
              <a:latin typeface="Arial"/>
            </a:endParaRPr>
          </a:p>
        </p:txBody>
      </p:sp>
      <p:sp>
        <p:nvSpPr>
          <p:cNvPr id="110" name="TextShape 2"/>
          <p:cNvSpPr/>
          <p:nvPr/>
        </p:nvSpPr>
        <p:spPr>
          <a:xfrm>
            <a:off x="1460520" y="5325840"/>
            <a:ext cx="776628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1600" spc="-1" strike="noStrike">
                <a:solidFill>
                  <a:srgbClr val="808080"/>
                </a:solidFill>
                <a:latin typeface="Trebuchet MS"/>
              </a:rPr>
              <a:t>Виконав студент</a:t>
            </a:r>
            <a:r>
              <a:rPr b="0" lang="en-US" sz="1600" spc="-1" strike="noStrike">
                <a:solidFill>
                  <a:srgbClr val="808080"/>
                </a:solidFill>
                <a:latin typeface="Trebuchet M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1600" spc="-1" strike="noStrike">
                <a:solidFill>
                  <a:srgbClr val="808080"/>
                </a:solidFill>
                <a:latin typeface="Trebuchet MS"/>
              </a:rPr>
              <a:t>Носов Максим Борисович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60520" y="1112400"/>
            <a:ext cx="7812720" cy="113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uk-UA" sz="2400" spc="-1" strike="noStrike">
                <a:solidFill>
                  <a:srgbClr val="757575"/>
                </a:solidFill>
                <a:latin typeface="Trebuchet MS"/>
                <a:ea typeface="DejaVu Sans"/>
              </a:rPr>
              <a:t>Тема кваліфікаційної роботи</a:t>
            </a:r>
            <a:r>
              <a:rPr b="0" lang="en-US" sz="2400" spc="-1" strike="noStrike">
                <a:solidFill>
                  <a:srgbClr val="757575"/>
                </a:solidFill>
                <a:latin typeface="Trebuchet MS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3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Використані програмні засоби та бібліотеки</a:t>
            </a: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TextShape 11"/>
          <p:cNvSpPr/>
          <p:nvPr/>
        </p:nvSpPr>
        <p:spPr>
          <a:xfrm>
            <a:off x="677160" y="2160720"/>
            <a:ext cx="8596080" cy="21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Мова програмування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Python3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Середовище для розробки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Anaconda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Веб-фреймворк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Django3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СУБД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SQLite3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Бібліотека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Tensorflow2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7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Під час написання кваліфікаційної роботи, було виконано</a:t>
            </a: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TextShape 1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Аналіз літературних джерел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Аналіз предметної області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Аналіз впливу інформаційних технологій на робочі процеси метеорологів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Обґрунтовано впровадження інформаційних систем в сферу метеорології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Порівняльний аналіз схожих програмних систем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Визначені програмні засоби реалізації інформаційної системи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Проектування інформаційної системи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Розробка інформаційної системи для збору, обробки та аналізу метеоданих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8"/>
          <p:cNvSpPr/>
          <p:nvPr/>
        </p:nvSpPr>
        <p:spPr>
          <a:xfrm>
            <a:off x="677160" y="316260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10"/>
          <p:cNvSpPr/>
          <p:nvPr/>
        </p:nvSpPr>
        <p:spPr>
          <a:xfrm>
            <a:off x="677160" y="4590720"/>
            <a:ext cx="859608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"/>
          <p:cNvSpPr/>
          <p:nvPr/>
        </p:nvSpPr>
        <p:spPr>
          <a:xfrm>
            <a:off x="677160" y="8182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677160" y="1979640"/>
            <a:ext cx="8596080" cy="11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Мета розробки інформаційної системи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560" y="1828800"/>
            <a:ext cx="109724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Оцінка ефективности вирішення метеорологічних задач алгоритмами машинного навчання та оцінка їми впливовості гіперпараметрів на результат вирішення задачі</a:t>
            </a:r>
            <a:endParaRPr b="0" lang="en-US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Розробка системи оцінки ефективності алгоритмів машинного навчання</a:t>
            </a:r>
            <a:endParaRPr b="0" lang="en-US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4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uk-UA" sz="3600" spc="-1" strike="noStrike">
                <a:solidFill>
                  <a:srgbClr val="5fcbef"/>
                </a:solidFill>
                <a:latin typeface="Trebuchet MS"/>
                <a:ea typeface="Noto Sans CJK SC"/>
              </a:rPr>
              <a:t>Розробка інформаційної системи</a:t>
            </a:r>
            <a:endParaRPr b="1" lang="uk-UA" sz="3600" spc="-1" strike="noStrike">
              <a:latin typeface="Arial"/>
            </a:endParaRPr>
          </a:p>
        </p:txBody>
      </p:sp>
      <p:sp>
        <p:nvSpPr>
          <p:cNvPr id="119" name="TextShape 9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  <a:ea typeface="Noto Sans CJK SC"/>
              </a:rPr>
              <a:t>Розробка інформаційної системи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Оновлення метеоданих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Відображення даних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Завантаження нейромереж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Класичний алгоритм </a:t>
            </a:r>
            <a:r>
              <a:rPr b="0" lang="en-US" sz="3200" spc="-1" strike="noStrike">
                <a:latin typeface="Arial"/>
              </a:rPr>
              <a:t>оцінки нейромереж </a:t>
            </a:r>
            <a:r>
              <a:rPr b="0" lang="en-US" sz="3200" spc="-1" strike="noStrike">
                <a:latin typeface="Arial"/>
              </a:rPr>
              <a:t>завдяки метрикам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Алгоритм факторного аналізу нейромережі для оцінки впливовості гіперпараметрів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/>
          <p:nvPr/>
        </p:nvSpPr>
        <p:spPr>
          <a:xfrm>
            <a:off x="677160" y="609480"/>
            <a:ext cx="36298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Діаграма класів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200400" y="0"/>
            <a:ext cx="8991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Використані архітектури алгоритмів машинного навчання</a:t>
            </a: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677160" y="2160720"/>
            <a:ext cx="8596080" cy="21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100" spc="-1" strike="noStrike">
                <a:solidFill>
                  <a:srgbClr val="404040"/>
                </a:solidFill>
                <a:latin typeface="Trebuchet MS"/>
              </a:rPr>
              <a:t>Перцептрон</a:t>
            </a: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Рекурентна</a:t>
            </a: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100" spc="-1" strike="noStrike">
                <a:solidFill>
                  <a:srgbClr val="404040"/>
                </a:solidFill>
                <a:latin typeface="Trebuchet MS"/>
              </a:rPr>
              <a:t>Автоенкодер</a:t>
            </a: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Кожна з варіантів нейромереж була використана для вирішення задач прогнозування і классифікації метеоданих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Перцептрон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Реккурентна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Автоенкодер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Результати дослідження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2093</TotalTime>
  <Application>LibreOffice/7.3.7.2$Linux_X86_64 LibreOffice_project/30$Build-2</Application>
  <AppVersion>15.0000</AppVersion>
  <Words>212</Words>
  <Paragraphs>47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2021-05-22T18:55:51Z</dcterms:created>
  <dc:creator>Пользователь Windows</dc:creator>
  <dc:description/>
  <dc:language>en-US</dc:language>
  <cp:lastModifiedBy/>
  <dcterms:modified xsi:type="dcterms:W3CDTF">2023-01-14T18:41:39Z</dcterms:modified>
  <cp:revision>44</cp:revision>
  <dc:subject/>
  <dc:title>Розробка інформаційної системи для збору, обробки та аналізу метеоданих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11</vt:i4>
  </property>
</Properties>
</file>