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6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6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0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8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F3B3-6153-4D75-9DAD-57C55C9521A2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B780-C338-4084-98CC-1209EC51B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0" y="453712"/>
            <a:ext cx="5614901" cy="35812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95" y="4034923"/>
            <a:ext cx="10639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제어센서부</a:t>
            </a:r>
            <a:r>
              <a:rPr lang="en-US" altLang="ko-KR" dirty="0" smtClean="0"/>
              <a:t>) –</a:t>
            </a:r>
            <a:r>
              <a:rPr lang="ko-KR" altLang="en-US" dirty="0" smtClean="0"/>
              <a:t>타이머 인터럽트 </a:t>
            </a:r>
            <a:endParaRPr lang="en-US" altLang="ko-KR" dirty="0"/>
          </a:p>
          <a:p>
            <a:r>
              <a:rPr lang="ko-KR" altLang="en-US" dirty="0" smtClean="0"/>
              <a:t>온도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섭시</a:t>
            </a:r>
            <a:r>
              <a:rPr lang="en-US" altLang="ko-KR" dirty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(%),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(0(dark)~10(bright),</a:t>
            </a:r>
            <a:r>
              <a:rPr lang="ko-KR" altLang="en-US" dirty="0" smtClean="0"/>
              <a:t>소수점</a:t>
            </a:r>
            <a:r>
              <a:rPr lang="en-US" altLang="ko-KR" dirty="0" smtClean="0"/>
              <a:t>okay)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딥러닝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기상 예측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-&gt; DB (key, date, temp, humid, </a:t>
            </a:r>
            <a:r>
              <a:rPr lang="en-US" altLang="ko-KR" dirty="0" err="1" smtClean="0"/>
              <a:t>cdc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	weather)</a:t>
            </a:r>
            <a:r>
              <a:rPr lang="en-US" altLang="ko-KR" dirty="0" smtClean="0"/>
              <a:t>	</a:t>
            </a:r>
            <a:r>
              <a:rPr lang="ko-KR" altLang="en-US" dirty="0" smtClean="0"/>
              <a:t>비</a:t>
            </a:r>
            <a:r>
              <a:rPr lang="en-US" altLang="ko-KR" dirty="0" smtClean="0"/>
              <a:t> (1,0,1,0); -&gt;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환기팬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채광커튼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난방기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관수제어 </a:t>
            </a:r>
            <a:r>
              <a:rPr lang="en-US" altLang="ko-KR" dirty="0" smtClean="0"/>
              <a:t>(LED)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영상정보부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소나센서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자동 관측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물체발견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DB (key,  date); -&gt; </a:t>
            </a:r>
            <a:r>
              <a:rPr lang="ko-KR" altLang="en-US" dirty="0" err="1" smtClean="0"/>
              <a:t>경고등</a:t>
            </a:r>
            <a:r>
              <a:rPr lang="ko-KR" altLang="en-US" dirty="0" smtClean="0"/>
              <a:t> </a:t>
            </a:r>
            <a:r>
              <a:rPr lang="en-US" altLang="ko-KR" dirty="0" smtClean="0"/>
              <a:t>(LED)+ </a:t>
            </a:r>
            <a:r>
              <a:rPr lang="ko-KR" altLang="en-US" dirty="0" smtClean="0"/>
              <a:t>사운드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  -&gt; </a:t>
            </a:r>
            <a:r>
              <a:rPr lang="ko-KR" altLang="en-US" dirty="0" err="1" smtClean="0"/>
              <a:t>수동조작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-&gt; GUI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아래쪽 화살표 1"/>
          <p:cNvSpPr/>
          <p:nvPr/>
        </p:nvSpPr>
        <p:spPr>
          <a:xfrm>
            <a:off x="7435733" y="3998407"/>
            <a:ext cx="756458" cy="41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55205" y="3656984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Edge computing</a:t>
            </a:r>
          </a:p>
          <a:p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35733" y="955963"/>
            <a:ext cx="4099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용가리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장동혁 선웅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제어센서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경태 은철 경묵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09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208481" y="5137436"/>
            <a:ext cx="9614690" cy="1404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38844" y="864524"/>
            <a:ext cx="9684327" cy="3981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8563" y="1563806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88563" y="1178380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79418" y="1361501"/>
            <a:ext cx="1188720" cy="332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6335" y="665017"/>
            <a:ext cx="10216341" cy="600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54975" y="989215"/>
            <a:ext cx="3707476" cy="1113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45019" y="1361501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시리얼 번호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88563" y="11768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88563" y="15093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54975" y="2290741"/>
            <a:ext cx="3707476" cy="21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6943" y="3263053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관측</a:t>
            </a:r>
            <a:r>
              <a:rPr lang="en-US" altLang="ko-KR" dirty="0" smtClean="0"/>
              <a:t>:</a:t>
            </a:r>
            <a:r>
              <a:rPr lang="ko-KR" altLang="en-US" dirty="0" smtClean="0"/>
              <a:t>센서 값 읽기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날씨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79418" y="2801388"/>
            <a:ext cx="3217026" cy="15265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53637" y="2375345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딜레이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34640" y="1361501"/>
            <a:ext cx="889462" cy="3325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78128" y="2397637"/>
            <a:ext cx="889462" cy="3325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86613" y="1519089"/>
            <a:ext cx="3212869" cy="29614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67932" y="2561310"/>
            <a:ext cx="2425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센서값</a:t>
            </a:r>
            <a:r>
              <a:rPr lang="ko-KR" altLang="en-US" dirty="0" smtClean="0"/>
              <a:t> 그래프 그리기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데이터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86613" y="989216"/>
            <a:ext cx="3188303" cy="372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954604" y="989215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960243" y="2008106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954604" y="2910753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954604" y="3886784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583995" y="1064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환기팬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26658" y="20983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채광커튼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26658" y="30139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난방기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26658" y="3958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관수제어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73355" y="106574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36563" y="21082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20355" y="299066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31412" y="395864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16794" y="652824"/>
            <a:ext cx="17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제어센서부</a:t>
            </a:r>
            <a:endParaRPr lang="en-US" altLang="ko-KR" sz="2400" b="1" dirty="0" smtClean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53082" y="48463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영상부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19" y="5238627"/>
            <a:ext cx="2488172" cy="1146449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4111728" y="5272363"/>
            <a:ext cx="253127" cy="220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29238" y="5172301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체크박스 수동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자동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097893" y="5627578"/>
            <a:ext cx="806616" cy="73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62451" y="5648113"/>
            <a:ext cx="806616" cy="73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5306655" y="5816009"/>
            <a:ext cx="378878" cy="3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0800000">
            <a:off x="4293061" y="5836544"/>
            <a:ext cx="378878" cy="3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724996" y="5356967"/>
            <a:ext cx="3059084" cy="1002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690482" y="5672542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디텍팅 히스토리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945138" y="5344223"/>
            <a:ext cx="789516" cy="9930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022576" y="563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갱신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5980499" y="5664738"/>
            <a:ext cx="644236" cy="593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72" y="210911"/>
            <a:ext cx="39613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데이터 베이스</a:t>
            </a:r>
            <a:r>
              <a:rPr lang="en-US" altLang="ko-KR" sz="2800" dirty="0" smtClean="0"/>
              <a:t>(MySQL)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0698" y="1626683"/>
            <a:ext cx="10565477" cy="1755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7572" y="1341853"/>
            <a:ext cx="17235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제어센서부</a:t>
            </a:r>
            <a:endParaRPr lang="en-US" altLang="ko-KR" sz="2400" b="1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12832"/>
              </p:ext>
            </p:extLst>
          </p:nvPr>
        </p:nvGraphicFramePr>
        <p:xfrm>
          <a:off x="868219" y="2265259"/>
          <a:ext cx="9880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90">
                  <a:extLst>
                    <a:ext uri="{9D8B030D-6E8A-4147-A177-3AD203B41FA5}">
                      <a16:colId xmlns:a16="http://schemas.microsoft.com/office/drawing/2014/main" val="4144361361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56409188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73745306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68107080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08311362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259873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(PK,AI,NN)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습도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4461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0698" y="3997458"/>
            <a:ext cx="10565477" cy="1755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7572" y="37126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영상부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05897"/>
              </p:ext>
            </p:extLst>
          </p:nvPr>
        </p:nvGraphicFramePr>
        <p:xfrm>
          <a:off x="868219" y="4710848"/>
          <a:ext cx="3293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690">
                  <a:extLst>
                    <a:ext uri="{9D8B030D-6E8A-4147-A177-3AD203B41FA5}">
                      <a16:colId xmlns:a16="http://schemas.microsoft.com/office/drawing/2014/main" val="4144361361"/>
                    </a:ext>
                  </a:extLst>
                </a:gridCol>
                <a:gridCol w="1646690">
                  <a:extLst>
                    <a:ext uri="{9D8B030D-6E8A-4147-A177-3AD203B41FA5}">
                      <a16:colId xmlns:a16="http://schemas.microsoft.com/office/drawing/2014/main" val="425640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(PK,AI,NN)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4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1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05" y="365759"/>
            <a:ext cx="6543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환기팬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온도에 따라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채광커튼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광량에 따라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난방기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온도에 따라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관수제어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토양 수분에 따라(</a:t>
            </a:r>
            <a:r>
              <a:rPr lang="ko-KR" altLang="en-US" dirty="0"/>
              <a:t>높은 기온 </a:t>
            </a:r>
            <a:r>
              <a:rPr lang="en-US" altLang="ko-KR" dirty="0"/>
              <a:t>&amp;&amp; </a:t>
            </a:r>
            <a:r>
              <a:rPr lang="ko-KR" altLang="en-US" dirty="0"/>
              <a:t>강수량 낮으면 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52" y="-180280"/>
            <a:ext cx="4593237" cy="3954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568" y="2876204"/>
            <a:ext cx="499527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조도센서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-&gt;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강수량 예측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높은 기온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강수량 낮으면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관수제어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" y="4207474"/>
            <a:ext cx="5278582" cy="2405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6841" y="125189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Reference -&gt; CHAT GPT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94" y="3774412"/>
            <a:ext cx="4518058" cy="30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168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대한상공회의소 인천인력개발원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임베디드시스템실</dc:creator>
  <cp:lastModifiedBy>임베디드시스템실</cp:lastModifiedBy>
  <cp:revision>26</cp:revision>
  <dcterms:created xsi:type="dcterms:W3CDTF">2024-01-11T23:55:26Z</dcterms:created>
  <dcterms:modified xsi:type="dcterms:W3CDTF">2024-01-12T06:46:56Z</dcterms:modified>
</cp:coreProperties>
</file>