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07743-DBD4-44D4-A0D1-88DF9A85964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A824-9DF8-451F-B55A-D8D64F1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208E-2F39-4E52-B718-7855E3138447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6B-BF1A-403D-882E-50BCA783893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63DC-0E62-4C5F-A79D-1714FC290CA7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5F8-5C5C-4625-8171-0C072FC5D74E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04A-4E8E-4A72-8C87-A3D4401E04E4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3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91F-0678-4DAD-B95D-6472F2BCD0B6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9B92-349F-4644-9F71-D2966BD2EBEF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CE6-792E-4433-BDD1-AA501B86580A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4E29-C308-4904-9CA4-6589B2D6556B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F032E8-6F51-4ABF-8049-94D84D21ED11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67EE-C630-4FE9-889B-05B6CE1911F3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74D50F-0E11-4F82-82CA-327D5C59918F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506ED8-5B42-4124-BE0E-0C5E84CDC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2C1D7-413B-E0A1-E51D-11EE359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B6822A-C14D-8E07-4A5D-A88B9F9D0DA3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902CA-ACDB-0DD4-8F0F-957EB100B97B}"/>
              </a:ext>
            </a:extLst>
          </p:cNvPr>
          <p:cNvSpPr/>
          <p:nvPr/>
        </p:nvSpPr>
        <p:spPr>
          <a:xfrm>
            <a:off x="3467526" y="2967335"/>
            <a:ext cx="525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419482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BCF42-2201-4DEB-4350-0AA4AEC4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9D320-3241-C560-37A2-9B3BB9CF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Space complexity is a concept in computer science that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measures the amount of memory or space required by an algorithm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solve a problem based on the input size.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concerned with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how much additional memory the algorithm needs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allocate during its execution.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Space complexity is an essential aspect of algorithm analysis because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it helps us understand how efficient an algorithm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in terms of memory usage.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8E6FB-8012-63A8-F023-12937877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12E1-BB39-C939-34C1-5BAFF97D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A172-17F6-15C8-F5BD-83780A04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Input space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	 It represents the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space required to store the input 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For example, if you have an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array of size n as input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the input space complexity would be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because you need to allocate memory for n elements.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Auxiliary space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–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	       It represents the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extra space used by the algorithm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other than the input space. This includes the space required for variables, temporary buffers, data structures, and recursive function calls.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C228-97D6-5561-C8DB-896ECBF7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C80D-3D36-95E4-29AA-BF8CD283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8C08-C128-1A83-ABA7-494C3D25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O(1)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Constant 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algorithm uses a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fixed amount of memory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that does not depend on the input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O(n)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Linear 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space usage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grows linearly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the input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O(n^2)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Quadratic 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space usage grows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quadratically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the input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O(log 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Logarithmic 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space usage grows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logarithmically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the input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O(2^n)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Exponential 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space usage grows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exponentially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the input size.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36C7-CD88-D552-7FC3-A2757D8A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424F-9D4B-6E30-A062-FAE71D05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Important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DDD5-A0FA-3EC5-8F1A-7D33A300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important to note that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space complexity doesn't consider the input size itself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as it focuses on the additional memory used by the algorithm.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For example,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algorithm with O(n) space complexity can still have O(n^2) time complexity. Similarly, an algorithm with low space complexity may have high time complexity, and vice versa.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designing algorithms, it's essential to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strike a balance between time and space complexity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as reducing one might increase the other. Efficient algorithms try to minimize both time and space complexity to achieve the best overall performance for a given problem.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639F8-E865-13EE-8E5B-F23A87BA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907B8-9DB9-12C3-333E-C2C6359F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ED8-5B42-4124-BE0E-0C5E84CDC56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279EA-9C89-0DCF-9F4D-21B91F312883}"/>
              </a:ext>
            </a:extLst>
          </p:cNvPr>
          <p:cNvSpPr/>
          <p:nvPr/>
        </p:nvSpPr>
        <p:spPr>
          <a:xfrm>
            <a:off x="2740085" y="2967335"/>
            <a:ext cx="6711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Thanks For Watching…</a:t>
            </a:r>
          </a:p>
        </p:txBody>
      </p:sp>
    </p:spTree>
    <p:extLst>
      <p:ext uri="{BB962C8B-B14F-4D97-AF65-F5344CB8AC3E}">
        <p14:creationId xmlns:p14="http://schemas.microsoft.com/office/powerpoint/2010/main" val="1790213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Söhne</vt:lpstr>
      <vt:lpstr>Retrospect</vt:lpstr>
      <vt:lpstr>PowerPoint Presentation</vt:lpstr>
      <vt:lpstr>Introduction</vt:lpstr>
      <vt:lpstr>Components</vt:lpstr>
      <vt:lpstr>Big O Notation</vt:lpstr>
      <vt:lpstr>Important tips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</cp:revision>
  <dcterms:created xsi:type="dcterms:W3CDTF">2023-08-04T05:31:37Z</dcterms:created>
  <dcterms:modified xsi:type="dcterms:W3CDTF">2023-08-04T05:51:52Z</dcterms:modified>
</cp:coreProperties>
</file>