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D26-77AA-4AB3-BA11-402B128D381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10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D26-77AA-4AB3-BA11-402B128D381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3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D26-77AA-4AB3-BA11-402B128D381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D26-77AA-4AB3-BA11-402B128D381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6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D26-77AA-4AB3-BA11-402B128D381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9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D26-77AA-4AB3-BA11-402B128D381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3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D26-77AA-4AB3-BA11-402B128D381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D26-77AA-4AB3-BA11-402B128D381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0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D26-77AA-4AB3-BA11-402B128D381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9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C62D26-77AA-4AB3-BA11-402B128D381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3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D26-77AA-4AB3-BA11-402B128D381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6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C62D26-77AA-4AB3-BA11-402B128D381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21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47C616-081E-CEFE-91EF-9EE9D9CB1311}"/>
              </a:ext>
            </a:extLst>
          </p:cNvPr>
          <p:cNvSpPr/>
          <p:nvPr/>
        </p:nvSpPr>
        <p:spPr>
          <a:xfrm>
            <a:off x="5416391" y="324719"/>
            <a:ext cx="1359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5C54C-C66A-5DF1-EFA7-BD9C83061EF4}"/>
              </a:ext>
            </a:extLst>
          </p:cNvPr>
          <p:cNvSpPr/>
          <p:nvPr/>
        </p:nvSpPr>
        <p:spPr>
          <a:xfrm>
            <a:off x="3901973" y="2034647"/>
            <a:ext cx="4388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Types Of Array</a:t>
            </a:r>
          </a:p>
        </p:txBody>
      </p:sp>
    </p:spTree>
    <p:extLst>
      <p:ext uri="{BB962C8B-B14F-4D97-AF65-F5344CB8AC3E}">
        <p14:creationId xmlns:p14="http://schemas.microsoft.com/office/powerpoint/2010/main" val="16899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1DF8-89E9-8803-EA5A-F0EF54C5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7C93-92E2-D63A-DF70-4A2114B2E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1F1F1F"/>
                </a:solidFill>
                <a:latin typeface="Google Sans"/>
              </a:rPr>
              <a:t>There are two types of arrays in java.</a:t>
            </a:r>
          </a:p>
          <a:p>
            <a:pPr marL="0" indent="0">
              <a:buNone/>
            </a:pPr>
            <a:endParaRPr lang="en-US" sz="2400" dirty="0">
              <a:solidFill>
                <a:srgbClr val="1F1F1F"/>
              </a:solidFill>
              <a:latin typeface="Google San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i="0" dirty="0">
                <a:solidFill>
                  <a:srgbClr val="0070C0"/>
                </a:solidFill>
                <a:effectLst/>
                <a:latin typeface="Google Sans"/>
              </a:rPr>
              <a:t>Single-dimensional arrays</a:t>
            </a:r>
          </a:p>
          <a:p>
            <a:pPr marL="292608" lvl="1" indent="0">
              <a:buNone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	 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Arrays that have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Google Sans"/>
              </a:rPr>
              <a:t>only one dimension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. The elements of a single-dimensional array are stored in a contiguous block of memory.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i="0" dirty="0">
                <a:solidFill>
                  <a:srgbClr val="0070C0"/>
                </a:solidFill>
                <a:effectLst/>
                <a:latin typeface="Google Sans"/>
              </a:rPr>
              <a:t>Multidimensional arrays</a:t>
            </a:r>
          </a:p>
          <a:p>
            <a:pPr marL="292608" lvl="1" indent="0">
              <a:buNone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 	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Arrays that have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Google Sans"/>
              </a:rPr>
              <a:t>more than one dimension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. The elements of a multidimensional array are stored in a multidimensional grid of memory.</a:t>
            </a:r>
            <a:endParaRPr lang="en-US" sz="2000" b="1" i="0" dirty="0">
              <a:solidFill>
                <a:srgbClr val="0070C0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25020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AF41-807B-2DA9-FADB-871AC1C6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1-D Array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EE718A-5071-618D-07CF-3C7BF3E3C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8832"/>
          <a:stretch/>
        </p:blipFill>
        <p:spPr>
          <a:xfrm>
            <a:off x="1205172" y="1826954"/>
            <a:ext cx="8817854" cy="286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4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E951-604B-0911-1226-F68D458D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2-D Array</a:t>
            </a:r>
          </a:p>
        </p:txBody>
      </p:sp>
      <p:pic>
        <p:nvPicPr>
          <p:cNvPr id="2050" name="Picture 2" descr="Java Multidimensional Array (2d and 3d Array)">
            <a:extLst>
              <a:ext uri="{FF2B5EF4-FFF2-40B4-BE49-F238E27FC236}">
                <a16:creationId xmlns:a16="http://schemas.microsoft.com/office/drawing/2014/main" id="{FAA0F7E9-7A1C-842A-B428-3737E2F00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715" y="1946318"/>
            <a:ext cx="38004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80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2700F0-5DF4-BEB9-EBF8-1E0614E4FC7A}"/>
              </a:ext>
            </a:extLst>
          </p:cNvPr>
          <p:cNvSpPr/>
          <p:nvPr/>
        </p:nvSpPr>
        <p:spPr>
          <a:xfrm>
            <a:off x="2955689" y="2967335"/>
            <a:ext cx="6280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522491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74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Google Sans</vt:lpstr>
      <vt:lpstr>Retrospect</vt:lpstr>
      <vt:lpstr>PowerPoint Presentation</vt:lpstr>
      <vt:lpstr>Introduction</vt:lpstr>
      <vt:lpstr>1-D Array</vt:lpstr>
      <vt:lpstr>2-D Array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Hrishabkumar Jha</dc:creator>
  <cp:lastModifiedBy>Hrishabkumar Jha</cp:lastModifiedBy>
  <cp:revision>4</cp:revision>
  <dcterms:created xsi:type="dcterms:W3CDTF">2023-08-04T06:43:20Z</dcterms:created>
  <dcterms:modified xsi:type="dcterms:W3CDTF">2023-08-04T09:07:57Z</dcterms:modified>
</cp:coreProperties>
</file>