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19:55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2 24575,'-15'0'0,"-22"-2"0,0 3 0,0 1 0,0 2 0,-70 16 0,100-18 0,-1 1 0,0-1 0,1 1 0,-1 1 0,1-1 0,0 1 0,0 1 0,1-1 0,-1 1 0,1 0 0,0 1 0,0 0 0,1-1 0,0 2 0,0-1 0,0 1 0,1-1 0,0 1 0,0 1 0,0-1 0,1 0 0,0 1 0,1 0 0,0-1 0,0 1 0,1 0 0,0 0 0,-1 15 0,2-12 0,0 0 0,0 0 0,1 0 0,0 0 0,1 0 0,0 0 0,1 0 0,0-1 0,1 1 0,0-1 0,0 0 0,1 0 0,1 0 0,0-1 0,0 0 0,0 0 0,1-1 0,1 1 0,-1-1 0,2-1 0,-1 0 0,1 0 0,0 0 0,0-1 0,15 7 0,-13-7 0,1 0 0,0-1 0,0 0 0,0 0 0,17 3 0,-26-8 0,-1 1 0,1-1 0,0 0 0,-1 0 0,1 0 0,0 0 0,0 0 0,-1 0 0,1-1 0,0 1 0,-1-1 0,1 0 0,-1 0 0,1 0 0,-1 0 0,1 0 0,-1 0 0,0-1 0,1 1 0,-1-1 0,0 0 0,0 0 0,0 1 0,0-1 0,-1-1 0,1 1 0,0 0 0,-1 0 0,0 0 0,1-1 0,1-4 0,1-6 0,-1 1 0,0-1 0,-1 0 0,0 0 0,-1 0 0,-1 0 0,0 0 0,-2-17 0,1 15 0,0 0 0,1 0 0,1 0 0,0-1 0,1 1 0,4-14 0,15-21 0,-17 42 0,0 0 0,0-1 0,0 1 0,-1-1 0,-1 0 0,1 0 0,-2 0 0,2-15 0,-3 22-48,-1 0 0,1 0 0,-1 0 0,0 0-1,0 1 1,0-1 0,0 0 0,0 0 0,0 1 0,0-1-1,0 1 1,-1-1 0,1 1 0,-1-1 0,1 1 0,-1 0-1,0 0 1,1 0 0,-1 0 0,0 0 0,0 0 0,0 0-1,-3-1 1,3 2-161,-17-8-6617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19:56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24575,'0'4'0,"0"11"0,0 6 0,0 4 0,4 2 0,6-3 0,1 3 0,-1 1 0,-2 0 0,-3-1 0,-2 5 0,-2 0 0,0 0 0,-1-2 0,-1-6-8191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00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24575,'0'-9'0,"1"1"0,1-1 0,0 1 0,0-1 0,0 1 0,1 0 0,1 0 0,-1 0 0,1 1 0,6-9 0,55-72 0,-50 69 0,-8 9 0,6-7 0,1 1 0,0 0 0,23-20 0,-31 32 0,0-1 0,1 1 0,-1 1 0,1-1 0,0 1 0,0 0 0,0 0 0,0 1 0,0 0 0,1 1 0,-1-1 0,1 1 0,10 0 0,-1 1 0,0-1 0,0 1 0,1 0 0,-1 2 0,27 5 0,-40-6 0,0 0 0,-1 0 0,1 0 0,0 1 0,0-1 0,-1 1 0,1 0 0,-1 0 0,0 1 0,0-1 0,0 1 0,0 0 0,0-1 0,0 1 0,-1 0 0,1 1 0,-1-1 0,0 0 0,0 1 0,0-1 0,0 1 0,-1 0 0,1-1 0,-1 1 0,1 6 0,1 11 0,-1 1 0,-1-1 0,-1 1 0,-1-1 0,0 1 0,-2-1 0,-1 0 0,0 0 0,-2 0 0,0 0 0,-1-1 0,-20 38 0,2-9 0,15-31 0,0 0 0,1 1 0,1 1 0,1-1 0,-8 37 0,15-53 0,0 0 0,0-1 0,0 1 0,1-1 0,-1 1 0,1 0 0,0-1 0,0 0 0,0 1 0,0-1 0,0 1 0,1-1 0,-1 0 0,1 0 0,-1 0 0,1 0 0,0 0 0,0 0 0,0 0 0,0-1 0,0 1 0,0-1 0,0 1 0,0-1 0,1 0 0,-1 0 0,0 0 0,1 0 0,-1 0 0,4 0 0,7 3 0,0 0 0,0-1 0,1 0 0,18 0 0,155-3 87,-89-2-1539,-76 2-5374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0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24575,'8'-2'0,"-1"1"0,1-1 0,0-1 0,-1 0 0,0 0 0,0 0 0,0-1 0,12-7 0,19-10 0,-23 16 0,0-1 0,0 2 0,1 0 0,0 1 0,0 0 0,0 2 0,0 0 0,0 0 0,0 2 0,0 0 0,26 5 0,-37-4 0,-1 0 0,1 1 0,-1-1 0,0 1 0,0 0 0,0 0 0,-1 0 0,1 0 0,-1 1 0,1 0 0,-1 0 0,0-1 0,-1 2 0,1-1 0,-1 0 0,0 0 0,0 1 0,0 0 0,0-1 0,-1 1 0,0 0 0,1 5 0,2 12 0,-1 0 0,-1 1 0,-1 30 0,-1-27 0,0 10 0,-1-1 0,-2 1 0,-12 64 0,13-92 0,-1 1 0,0 0 0,0-1 0,0 1 0,-1-1 0,-1 0 0,1 0 0,-1-1 0,-1 1 0,1-1 0,-1 0 0,0 0 0,-1-1 0,0 0 0,0 0 0,0-1 0,-1 0 0,1 0 0,-1 0 0,-10 3 0,-4-2 0,34-19 0,33-19 0,6 2 0,-16 8 0,69-31 0,-94 49 0,0 0 0,1 1 0,-1 0 0,1 1 0,-1 0 0,1 0 0,0 1 0,0 1 0,0 0 0,0 0 0,20 4 0,-25-3 0,-1 1 0,0-1 0,-1 1 0,1 0 0,0 1 0,0-1 0,-1 1 0,1 0 0,-1 0 0,0 0 0,0 0 0,0 1 0,0 0 0,-1 0 0,0 0 0,4 4 0,-3-1 0,-1 0 0,1 1 0,-1-1 0,0 0 0,-1 1 0,0 0 0,0 0 0,-1-1 0,2 17 0,-3-13 0,0 1 0,-1 0 0,0 0 0,0-1 0,-1 1 0,-1-1 0,0 1 0,-1-1 0,0 0 0,0 0 0,-1-1 0,-1 1 0,0-1 0,-10 13 0,1-9 0,0 0 0,-1-2 0,-1 0 0,0-1 0,-1 0 0,0-2 0,-20 9 0,-24 13 0,52-26 0,-1 0 0,-1-1 0,1 0 0,0 0 0,-1-2 0,0 1 0,0-1 0,-12 0 0,-102-4 0,57-1 0,-1 2-1365,40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03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24575,'0'0'0,"0"-1"0,0 1 0,0 0 0,0 0 0,0-1 0,1 1 0,-1 0 0,0 0 0,0 0 0,0-1 0,0 1 0,0 0 0,0 0 0,0 0 0,0-1 0,1 1 0,-1 0 0,0 0 0,0 0 0,0 0 0,0 0 0,1-1 0,-1 1 0,0 0 0,0 0 0,0 0 0,1 0 0,-1 0 0,0 0 0,0 0 0,0 0 0,1 0 0,-1 0 0,0 0 0,0 0 0,1 0 0,-1 0 0,0 0 0,0 0 0,0 0 0,1 0 0,-1 0 0,1 0 0,15 6 0,12 13 0,-15-1 0,-1 0 0,-1 1 0,0 1 0,-2 0 0,0 0 0,-2 1 0,8 30 0,0-4 0,3 10 0,-13-36 0,1-1 0,1 0 0,1 0 0,1-1 0,18 31 0,-24-45-98,21 32 329,-23-35-294,0-1 1,-1 0-1,1 1 1,0-1 0,-1 1-1,1-1 1,-1 0-1,1 1 1,-1 0 0,0-1-1,0 1 1,0-1-1,0 1 1,0-1 0,0 1-1,0-1 1,0 1-1,0-1 1,-1 1 0,1-1-1,-1 1 1,1-1-1,-2 2 1,-5 2-6764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05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1 24575,'-50'42'0,"-20"21"0,-2-4 0,-4-2 0,-136 78 0,204-131 0,1 0 0,0 0 0,0 1 0,0 0 0,1 1 0,0 0 0,0-1 0,0 2 0,-5 6 0,9-10 0,0 0 0,0 0 0,0 1 0,1-1 0,-1 1 0,1-1 0,0 1 0,0-1 0,0 1 0,0-1 0,1 1 0,-1 0 0,1 0 0,0-1 0,0 1 0,0 0 0,1 0 0,-1-1 0,1 1 0,0-1 0,0 1 0,3 5 0,-2-6 0,0 0 0,0-1 0,1 1 0,-1 0 0,1-1 0,-1 0 0,1 0 0,0 1 0,0-2 0,0 1 0,0 0 0,0-1 0,1 1 0,-1-1 0,0 0 0,1 0 0,-1 0 0,1-1 0,-1 1 0,1-1 0,4 0 0,14 2 0,0-2 0,25-3 0,-33 2 0,35-3 0,0-2 0,0-2 0,-1-2 0,0-2 0,-1-3 0,74-33 0,-81 30 0,14-9 0,2 3 0,1 2 0,63-16 0,-46 14 0,8-2 0,131-1 0,-203 26 0,15-3-1365,-7-1-5461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0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34 24575,'0'0'0,"0"-1"0,0 1 0,0 0 0,-1 0 0,1 0 0,0-1 0,0 1 0,0 0 0,0 0 0,0-1 0,0 1 0,0 0 0,0 0 0,0-1 0,-1 1 0,1 0 0,0 0 0,0-1 0,0 1 0,0 0 0,1 0 0,-1-1 0,0 1 0,0 0 0,0-1 0,0 1 0,0 0 0,0 0 0,0 0 0,0-1 0,0 1 0,1 0 0,-1 0 0,0-1 0,0 1 0,0 0 0,0 0 0,1 0 0,-1 0 0,0-1 0,0 1 0,1 0 0,-1 0 0,0 0 0,0 0 0,0 0 0,1 0 0,-1 0 0,0 0 0,0 0 0,1-1 0,-1 1 0,0 0 0,1 0 0,-1 0 0,0 0 0,0 1 0,1-1 0,-1 0 0,0 0 0,0 0 0,1 0 0,-1 0 0,0 0 0,0 0 0,1 1 0,-21-12 0,-34 4 0,-1 3 0,0 2 0,-58 6 0,4-1 0,89 0 0,32 6 0,17 15 0,-17-2 0,-1 1 0,-1 1 0,-1-1 0,-1 2 0,0-1 0,-3 1 0,0 0 0,-1 0 0,0 27 0,-4-50 0,1 0 0,-1 1 0,0-1 0,1 0 0,0 0 0,-1 1 0,1-1 0,0 0 0,0 0 0,0 0 0,0 0 0,1 0 0,-1 0 0,1 0 0,-1-1 0,1 1 0,-1 0 0,1-1 0,0 1 0,0-1 0,0 0 0,0 0 0,0 1 0,0-1 0,0 0 0,0-1 0,0 1 0,0 0 0,1-1 0,-1 1 0,0-1 0,1 0 0,3 1 0,9-1 0,0-1 0,0 0 0,0-1 0,21-6 0,2 1 0,10 2 0,57 2 0,-87 3 0,1 2 0,0 0 0,0 1 0,-1 0 0,0 2 0,20 7 0,-32-9 0,0 1 0,0 0 0,0 0 0,0 0 0,-1 1 0,1 0 0,-1 0 0,0 0 0,-1 1 0,1-1 0,-1 1 0,0 0 0,-1 1 0,1-1 0,-1 0 0,-1 1 0,5 13 0,-4-11 0,-1 1 0,0 0 0,0 0 0,-1 0 0,0 0 0,-1 0 0,0 0 0,0 0 0,-1 0 0,-1 0 0,1 0 0,-5 13 0,4-19 0,0 1 0,-1 0 0,1-1 0,-1 0 0,0 0 0,0 0 0,0 0 0,0 0 0,-1 0 0,0-1 0,0 0 0,0 0 0,0 0 0,0 0 0,0 0 0,-1-1 0,1 0 0,-6 2 0,-10 2 0,1 0 0,-1-2 0,-28 3 0,29-5 0,1 1 0,-36 11 0,36-7 0,-2 1 0,0 0 0,-1-2 0,0 0 0,0-1 0,-38 3 0,12-3 60,-70 15-1,72-10-801,-74 5 0,92-14-6084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1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9:20:14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1676692" y="2034647"/>
            <a:ext cx="8838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Arrays Representation in 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1DF8-89E9-8803-EA5A-F0EF54C5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1-D Array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BA4E61-86D4-8C2D-29C4-5E851F7BC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27965"/>
              </p:ext>
            </p:extLst>
          </p:nvPr>
        </p:nvGraphicFramePr>
        <p:xfrm>
          <a:off x="1096963" y="1846263"/>
          <a:ext cx="1005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6848788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3873552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917256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84433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1328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5218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196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2D3E-1761-7883-953C-28ED446D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DE02CF-CB1C-1A03-2ABF-8C41467B381E}"/>
                  </a:ext>
                </a:extLst>
              </p14:cNvPr>
              <p14:cNvContentPartPr/>
              <p14:nvPr/>
            </p14:nvContentPartPr>
            <p14:xfrm>
              <a:off x="1442448" y="2340216"/>
              <a:ext cx="149040" cy="17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DE02CF-CB1C-1A03-2ABF-8C41467B3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328" y="2334096"/>
                <a:ext cx="161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BC7253-4B58-003E-3E49-135F2E493E8D}"/>
                  </a:ext>
                </a:extLst>
              </p14:cNvPr>
              <p14:cNvContentPartPr/>
              <p14:nvPr/>
            </p14:nvContentPartPr>
            <p14:xfrm>
              <a:off x="3264048" y="2267856"/>
              <a:ext cx="19440" cy="13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BC7253-4B58-003E-3E49-135F2E493E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7928" y="2261736"/>
                <a:ext cx="316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452E8B-3458-E344-20ED-D412E39F5FAD}"/>
                  </a:ext>
                </a:extLst>
              </p14:cNvPr>
              <p14:cNvContentPartPr/>
              <p14:nvPr/>
            </p14:nvContentPartPr>
            <p14:xfrm>
              <a:off x="4681368" y="2218536"/>
              <a:ext cx="293040" cy="24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452E8B-3458-E344-20ED-D412E39F5F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5248" y="2212416"/>
                <a:ext cx="305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8D7253-0A70-28D5-82ED-317C30FA7119}"/>
                  </a:ext>
                </a:extLst>
              </p14:cNvPr>
              <p14:cNvContentPartPr/>
              <p14:nvPr/>
            </p14:nvContentPartPr>
            <p14:xfrm>
              <a:off x="6354648" y="2266056"/>
              <a:ext cx="268200" cy="33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8D7253-0A70-28D5-82ED-317C30FA71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8528" y="2259936"/>
                <a:ext cx="280440" cy="34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7EAFD36-3CDC-EEE8-F822-3A977E1807B7}"/>
              </a:ext>
            </a:extLst>
          </p:cNvPr>
          <p:cNvGrpSpPr/>
          <p:nvPr/>
        </p:nvGrpSpPr>
        <p:grpSpPr>
          <a:xfrm>
            <a:off x="7970328" y="2285856"/>
            <a:ext cx="483840" cy="214920"/>
            <a:chOff x="7970328" y="2285856"/>
            <a:chExt cx="4838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1590C9-FAC6-6A19-5208-219DF25FDC6D}"/>
                    </a:ext>
                  </a:extLst>
                </p14:cNvPr>
                <p14:cNvContentPartPr/>
                <p14:nvPr/>
              </p14:nvContentPartPr>
              <p14:xfrm>
                <a:off x="8174808" y="2302056"/>
                <a:ext cx="9648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1590C9-FAC6-6A19-5208-219DF25FDC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68688" y="2295936"/>
                  <a:ext cx="108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23D59D-1F65-973E-1D8B-28D79534DD58}"/>
                    </a:ext>
                  </a:extLst>
                </p14:cNvPr>
                <p14:cNvContentPartPr/>
                <p14:nvPr/>
              </p14:nvContentPartPr>
              <p14:xfrm>
                <a:off x="7970328" y="2285856"/>
                <a:ext cx="48384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23D59D-1F65-973E-1D8B-28D79534DD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4208" y="2279736"/>
                  <a:ext cx="4960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1900B6-2C96-DF05-9F6A-596FD0C61EDE}"/>
                  </a:ext>
                </a:extLst>
              </p14:cNvPr>
              <p14:cNvContentPartPr/>
              <p14:nvPr/>
            </p14:nvContentPartPr>
            <p14:xfrm>
              <a:off x="9557568" y="2301336"/>
              <a:ext cx="293400" cy="296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1900B6-2C96-DF05-9F6A-596FD0C61E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51448" y="2295216"/>
                <a:ext cx="305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A7C62F-79E3-892B-0FA7-038A3F7DF1DF}"/>
                  </a:ext>
                </a:extLst>
              </p14:cNvPr>
              <p14:cNvContentPartPr/>
              <p14:nvPr/>
            </p14:nvContentPartPr>
            <p14:xfrm>
              <a:off x="1673208" y="200217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A7C62F-79E3-892B-0FA7-038A3F7DF1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7088" y="19960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ADBE2E-E36C-5878-9D16-4F147D815859}"/>
                  </a:ext>
                </a:extLst>
              </p14:cNvPr>
              <p14:cNvContentPartPr/>
              <p14:nvPr/>
            </p14:nvContentPartPr>
            <p14:xfrm>
              <a:off x="1261728" y="226785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ADBE2E-E36C-5878-9D16-4F147D8158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5608" y="2261736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AB95AE-305D-4214-9217-BE61E0EF7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67731"/>
              </p:ext>
            </p:extLst>
          </p:nvPr>
        </p:nvGraphicFramePr>
        <p:xfrm>
          <a:off x="2214880" y="322592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781101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07359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49485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03943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668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541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3393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086857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0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4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544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DE2FC51-E0E1-CDB0-3FB8-8BD8E5CE9622}"/>
              </a:ext>
            </a:extLst>
          </p:cNvPr>
          <p:cNvSpPr txBox="1"/>
          <p:nvPr/>
        </p:nvSpPr>
        <p:spPr>
          <a:xfrm>
            <a:off x="1261728" y="5826940"/>
            <a:ext cx="353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**Binary Representation of number</a:t>
            </a:r>
          </a:p>
        </p:txBody>
      </p:sp>
    </p:spTree>
    <p:extLst>
      <p:ext uri="{BB962C8B-B14F-4D97-AF65-F5344CB8AC3E}">
        <p14:creationId xmlns:p14="http://schemas.microsoft.com/office/powerpoint/2010/main" val="32502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E951-604B-0911-1226-F68D458D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2-D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5CA29-B368-49FD-1265-83AC932C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57574-0381-463F-1A5B-0232AB13A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15659"/>
              </p:ext>
            </p:extLst>
          </p:nvPr>
        </p:nvGraphicFramePr>
        <p:xfrm>
          <a:off x="1298448" y="2173654"/>
          <a:ext cx="1600198" cy="125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98">
                  <a:extLst>
                    <a:ext uri="{9D8B030D-6E8A-4147-A177-3AD203B41FA5}">
                      <a16:colId xmlns:a16="http://schemas.microsoft.com/office/drawing/2014/main" val="2460865573"/>
                    </a:ext>
                  </a:extLst>
                </a:gridCol>
                <a:gridCol w="528200">
                  <a:extLst>
                    <a:ext uri="{9D8B030D-6E8A-4147-A177-3AD203B41FA5}">
                      <a16:colId xmlns:a16="http://schemas.microsoft.com/office/drawing/2014/main" val="101530153"/>
                    </a:ext>
                  </a:extLst>
                </a:gridCol>
                <a:gridCol w="528200">
                  <a:extLst>
                    <a:ext uri="{9D8B030D-6E8A-4147-A177-3AD203B41FA5}">
                      <a16:colId xmlns:a16="http://schemas.microsoft.com/office/drawing/2014/main" val="1825736413"/>
                    </a:ext>
                  </a:extLst>
                </a:gridCol>
              </a:tblGrid>
              <a:tr h="6276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03163"/>
                  </a:ext>
                </a:extLst>
              </a:tr>
              <a:tr h="6276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0775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E70FC1-3640-92FB-DF5C-2B834CF5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72607"/>
              </p:ext>
            </p:extLst>
          </p:nvPr>
        </p:nvGraphicFramePr>
        <p:xfrm>
          <a:off x="3687064" y="3069674"/>
          <a:ext cx="81279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135080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74868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21906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52715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451908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834276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258482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57553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775857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5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6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7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1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9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3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Rounded MT Bold</vt:lpstr>
      <vt:lpstr>Calibri</vt:lpstr>
      <vt:lpstr>Calibri Light</vt:lpstr>
      <vt:lpstr>Retrospect</vt:lpstr>
      <vt:lpstr>PowerPoint Presentation</vt:lpstr>
      <vt:lpstr>1-D Array</vt:lpstr>
      <vt:lpstr>2-D Array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5</cp:revision>
  <dcterms:created xsi:type="dcterms:W3CDTF">2023-08-04T06:43:20Z</dcterms:created>
  <dcterms:modified xsi:type="dcterms:W3CDTF">2023-08-04T09:30:15Z</dcterms:modified>
</cp:coreProperties>
</file>