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6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2620127" y="2034647"/>
            <a:ext cx="695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Operation on 2-D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4BFE-61A3-8414-C348-BC44259C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D545F-E1C7-85D2-9BB6-DC16332ADBB6}"/>
              </a:ext>
            </a:extLst>
          </p:cNvPr>
          <p:cNvSpPr txBox="1"/>
          <p:nvPr/>
        </p:nvSpPr>
        <p:spPr>
          <a:xfrm>
            <a:off x="4371975" y="2552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D7DB4-3E69-689B-48DC-C4DBBFF9C8F5}"/>
              </a:ext>
            </a:extLst>
          </p:cNvPr>
          <p:cNvSpPr/>
          <p:nvPr/>
        </p:nvSpPr>
        <p:spPr>
          <a:xfrm>
            <a:off x="2968349" y="2205335"/>
            <a:ext cx="6255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Lets Do Coding in IDE</a:t>
            </a:r>
          </a:p>
        </p:txBody>
      </p:sp>
    </p:spTree>
    <p:extLst>
      <p:ext uri="{BB962C8B-B14F-4D97-AF65-F5344CB8AC3E}">
        <p14:creationId xmlns:p14="http://schemas.microsoft.com/office/powerpoint/2010/main" val="26359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7</cp:revision>
  <dcterms:created xsi:type="dcterms:W3CDTF">2023-08-04T06:43:20Z</dcterms:created>
  <dcterms:modified xsi:type="dcterms:W3CDTF">2023-08-04T09:40:26Z</dcterms:modified>
</cp:coreProperties>
</file>