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6" r:id="rId3"/>
    <p:sldId id="263" r:id="rId4"/>
    <p:sldId id="264" r:id="rId5"/>
    <p:sldId id="267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4505391" y="2034647"/>
            <a:ext cx="3181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Types Of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Circular Single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Doubly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Circular Doubly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Singly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976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singly linked list is a linear data structure consisting of a </a:t>
            </a:r>
            <a:r>
              <a:rPr lang="en-US" b="1" dirty="0">
                <a:solidFill>
                  <a:srgbClr val="FFFF00"/>
                </a:solidFill>
              </a:rPr>
              <a:t>sequence of elements called nodes.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node contains two parts: </a:t>
            </a:r>
            <a:r>
              <a:rPr lang="en-US" b="1" dirty="0">
                <a:solidFill>
                  <a:srgbClr val="FFFF00"/>
                </a:solidFill>
              </a:rPr>
              <a:t>the data it holds and a reference </a:t>
            </a:r>
            <a:r>
              <a:rPr lang="en-US" dirty="0"/>
              <a:t>(or link) to the next node in the sequence. The </a:t>
            </a:r>
            <a:r>
              <a:rPr lang="en-US" b="1" dirty="0">
                <a:solidFill>
                  <a:srgbClr val="FFFF00"/>
                </a:solidFill>
              </a:rPr>
              <a:t>first node </a:t>
            </a:r>
            <a:r>
              <a:rPr lang="en-US" dirty="0"/>
              <a:t>in the list is called the </a:t>
            </a:r>
            <a:r>
              <a:rPr lang="en-US" b="1" dirty="0">
                <a:solidFill>
                  <a:srgbClr val="FFFF00"/>
                </a:solidFill>
              </a:rPr>
              <a:t>head</a:t>
            </a:r>
            <a:r>
              <a:rPr lang="en-US" dirty="0"/>
              <a:t>, and the </a:t>
            </a:r>
            <a:r>
              <a:rPr lang="en-US" b="1" dirty="0">
                <a:solidFill>
                  <a:srgbClr val="FFFF00"/>
                </a:solidFill>
              </a:rPr>
              <a:t>last node's </a:t>
            </a:r>
            <a:r>
              <a:rPr lang="en-US" dirty="0"/>
              <a:t>reference points to </a:t>
            </a:r>
            <a:r>
              <a:rPr lang="en-US" b="1" dirty="0">
                <a:solidFill>
                  <a:srgbClr val="FFFF00"/>
                </a:solidFill>
              </a:rPr>
              <a:t>null called as Tail</a:t>
            </a:r>
            <a:r>
              <a:rPr lang="en-US" dirty="0"/>
              <a:t>, indicating the end of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example :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 descr="Types of Linked List">
            <a:extLst>
              <a:ext uri="{FF2B5EF4-FFF2-40B4-BE49-F238E27FC236}">
                <a16:creationId xmlns:a16="http://schemas.microsoft.com/office/drawing/2014/main" id="{F8FC4E21-B2B9-DB9A-3AE8-91314FA8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" y="4051724"/>
            <a:ext cx="10191750" cy="1866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34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Circular Singly Linked list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166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Circular Singly Linked </a:t>
            </a:r>
            <a:r>
              <a:rPr lang="en-US" dirty="0"/>
              <a:t>List is a variation of the singly linked list, where the </a:t>
            </a:r>
            <a:r>
              <a:rPr lang="en-US" dirty="0">
                <a:solidFill>
                  <a:srgbClr val="FFFF00"/>
                </a:solidFill>
              </a:rPr>
              <a:t>last node's next reference points back to the first node</a:t>
            </a:r>
            <a:r>
              <a:rPr lang="en-US" dirty="0"/>
              <a:t>, forming a circular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a regular singly linked list, the </a:t>
            </a:r>
            <a:r>
              <a:rPr lang="en-US" b="1" dirty="0">
                <a:solidFill>
                  <a:srgbClr val="FFFF00"/>
                </a:solidFill>
              </a:rPr>
              <a:t>last node's next reference is null</a:t>
            </a:r>
            <a:r>
              <a:rPr lang="en-US" dirty="0"/>
              <a:t>, indicating the end of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 : Undo and redo functionality in text editors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Circular Singly Linked List - AlphaCodingSkills">
            <a:extLst>
              <a:ext uri="{FF2B5EF4-FFF2-40B4-BE49-F238E27FC236}">
                <a16:creationId xmlns:a16="http://schemas.microsoft.com/office/drawing/2014/main" id="{AC71986C-ED65-47B3-221C-5C25614F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3870749"/>
            <a:ext cx="7858125" cy="1916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100"/>
            <a:ext cx="10058400" cy="93726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Doubly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170213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doubly linked list is a data structure that consists of a </a:t>
            </a:r>
            <a:r>
              <a:rPr lang="en-US" b="1" dirty="0">
                <a:solidFill>
                  <a:srgbClr val="FFFF00"/>
                </a:solidFill>
              </a:rPr>
              <a:t>set of nodes</a:t>
            </a:r>
            <a:r>
              <a:rPr lang="en-US" dirty="0"/>
              <a:t>, where each node contains two pointers: </a:t>
            </a:r>
            <a:r>
              <a:rPr lang="en-US" b="1" dirty="0">
                <a:solidFill>
                  <a:srgbClr val="FFFF00"/>
                </a:solidFill>
              </a:rPr>
              <a:t>one that points to the next node </a:t>
            </a:r>
            <a:r>
              <a:rPr lang="en-US" dirty="0"/>
              <a:t>and </a:t>
            </a:r>
            <a:r>
              <a:rPr lang="en-US" b="1" dirty="0">
                <a:solidFill>
                  <a:srgbClr val="FFFF00"/>
                </a:solidFill>
              </a:rPr>
              <a:t>another that points to the previous node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allows for easy traversal of the list in both directions, </a:t>
            </a:r>
            <a:r>
              <a:rPr lang="en-US" b="1" dirty="0">
                <a:solidFill>
                  <a:srgbClr val="FFFF00"/>
                </a:solidFill>
              </a:rPr>
              <a:t>forward and backward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Example : Text Editor and Web browser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Doubly Linked List - AlphaCodingSkills">
            <a:extLst>
              <a:ext uri="{FF2B5EF4-FFF2-40B4-BE49-F238E27FC236}">
                <a16:creationId xmlns:a16="http://schemas.microsoft.com/office/drawing/2014/main" id="{F1450E5B-2152-E875-FFE7-E1AA0992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16" y="3813048"/>
            <a:ext cx="8952643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8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100"/>
            <a:ext cx="10058400" cy="93726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Circular Doubly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135466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circular doubly linked list </a:t>
            </a:r>
            <a:r>
              <a:rPr lang="en-US" dirty="0"/>
              <a:t>is a type of doubly linked list in which the last node points back to the first node, forming a circle. This means that </a:t>
            </a:r>
            <a:r>
              <a:rPr lang="en-US" b="1" dirty="0">
                <a:solidFill>
                  <a:srgbClr val="FFFF00"/>
                </a:solidFill>
              </a:rPr>
              <a:t>there is no "tail" node</a:t>
            </a:r>
            <a:r>
              <a:rPr lang="en-US" dirty="0"/>
              <a:t>, and the list can be traversed infinitely.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 : Music playlist and Chat History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Linked List">
            <a:extLst>
              <a:ext uri="{FF2B5EF4-FFF2-40B4-BE49-F238E27FC236}">
                <a16:creationId xmlns:a16="http://schemas.microsoft.com/office/drawing/2014/main" id="{86FBA7BA-858C-C1D3-11B9-F7CE5C38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62" y="3657601"/>
            <a:ext cx="6351476" cy="1862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5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300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Retrospect</vt:lpstr>
      <vt:lpstr>PowerPoint Presentation</vt:lpstr>
      <vt:lpstr>Types Of Linked List</vt:lpstr>
      <vt:lpstr>Singly linked list</vt:lpstr>
      <vt:lpstr>Circular Singly Linked list </vt:lpstr>
      <vt:lpstr>Doubly Linked List</vt:lpstr>
      <vt:lpstr>Circular Doubly Linked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12</cp:revision>
  <dcterms:created xsi:type="dcterms:W3CDTF">2023-08-04T06:43:20Z</dcterms:created>
  <dcterms:modified xsi:type="dcterms:W3CDTF">2023-08-04T12:20:56Z</dcterms:modified>
</cp:coreProperties>
</file>