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62" r:id="rId3"/>
    <p:sldId id="267" r:id="rId4"/>
    <p:sldId id="26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578857" y="2034647"/>
            <a:ext cx="50343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Singly Linked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BDC5-A481-D454-85D8-D89D3D43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93556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singly linked list is a linear data structure </a:t>
            </a:r>
            <a:r>
              <a:rPr lang="en-US" dirty="0"/>
              <a:t>that consists of a sequence of elements called </a:t>
            </a:r>
            <a:r>
              <a:rPr lang="en-US" dirty="0">
                <a:solidFill>
                  <a:srgbClr val="FFFF00"/>
                </a:solidFill>
              </a:rPr>
              <a:t>nodes</a:t>
            </a:r>
            <a:r>
              <a:rPr lang="en-US" dirty="0"/>
              <a:t>, where each node contains two parts: </a:t>
            </a:r>
            <a:r>
              <a:rPr lang="en-US" dirty="0">
                <a:solidFill>
                  <a:srgbClr val="FFFF00"/>
                </a:solidFill>
              </a:rPr>
              <a:t>data and a reference </a:t>
            </a:r>
            <a:r>
              <a:rPr lang="en-US" dirty="0"/>
              <a:t>(or link) to the next node in the sequence.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  <p:pic>
        <p:nvPicPr>
          <p:cNvPr id="1034" name="Picture 10" descr="Data Structure - Single Linked List In Brief - EXAMRADAR">
            <a:extLst>
              <a:ext uri="{FF2B5EF4-FFF2-40B4-BE49-F238E27FC236}">
                <a16:creationId xmlns:a16="http://schemas.microsoft.com/office/drawing/2014/main" id="{7AAC365A-CF94-01FE-4B9D-E9F67EC7B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2"/>
          <a:stretch/>
        </p:blipFill>
        <p:spPr bwMode="auto">
          <a:xfrm>
            <a:off x="2547938" y="2990850"/>
            <a:ext cx="68865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Pseudo Code – To Insert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55145-B039-CBB3-2139-37F11CF5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Pseudo Code – To Display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44EBF-9843-B337-BE3C-2631A91A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65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Rounded MT Bold</vt:lpstr>
      <vt:lpstr>Calibri</vt:lpstr>
      <vt:lpstr>Calibri Light</vt:lpstr>
      <vt:lpstr>Retrospect</vt:lpstr>
      <vt:lpstr>PowerPoint Presentation</vt:lpstr>
      <vt:lpstr>Introduction</vt:lpstr>
      <vt:lpstr>Pseudo Code – To Insert</vt:lpstr>
      <vt:lpstr>Pseudo Code – To Display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13</cp:revision>
  <dcterms:created xsi:type="dcterms:W3CDTF">2023-08-04T06:43:20Z</dcterms:created>
  <dcterms:modified xsi:type="dcterms:W3CDTF">2023-08-06T15:31:56Z</dcterms:modified>
</cp:coreProperties>
</file>