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578857" y="2034647"/>
            <a:ext cx="503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818F6-FB4D-741D-8D4B-0C55F89C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1FEAB-96FE-BF7A-4676-AA27DB5E626B}"/>
              </a:ext>
            </a:extLst>
          </p:cNvPr>
          <p:cNvSpPr/>
          <p:nvPr/>
        </p:nvSpPr>
        <p:spPr>
          <a:xfrm>
            <a:off x="3506316" y="2136338"/>
            <a:ext cx="517936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Lets Start Coding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SLL</a:t>
            </a:r>
          </a:p>
        </p:txBody>
      </p:sp>
    </p:spTree>
    <p:extLst>
      <p:ext uri="{BB962C8B-B14F-4D97-AF65-F5344CB8AC3E}">
        <p14:creationId xmlns:p14="http://schemas.microsoft.com/office/powerpoint/2010/main" val="85600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13</cp:revision>
  <dcterms:created xsi:type="dcterms:W3CDTF">2023-08-04T06:43:20Z</dcterms:created>
  <dcterms:modified xsi:type="dcterms:W3CDTF">2023-08-04T13:04:54Z</dcterms:modified>
</cp:coreProperties>
</file>