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3578836" y="1312271"/>
            <a:ext cx="5034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Singly 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9D9E8E-E8E0-E8B8-5838-3526C30D2BBB}"/>
              </a:ext>
            </a:extLst>
          </p:cNvPr>
          <p:cNvSpPr/>
          <p:nvPr/>
        </p:nvSpPr>
        <p:spPr>
          <a:xfrm>
            <a:off x="3712763" y="2473559"/>
            <a:ext cx="462017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Add element at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Head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Tail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D1CA7A-B14A-049F-FE5C-7BD81C2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AddAtHead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D1CA7A-B14A-049F-FE5C-7BD81C2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AddAtTail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D1CA7A-B14A-049F-FE5C-7BD81C2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AddAtIndex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21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Retrospect</vt:lpstr>
      <vt:lpstr>PowerPoint Presentation</vt:lpstr>
      <vt:lpstr>AddAtHead</vt:lpstr>
      <vt:lpstr>AddAtTail</vt:lpstr>
      <vt:lpstr>AddAtIndex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14</cp:revision>
  <dcterms:created xsi:type="dcterms:W3CDTF">2023-08-04T06:43:20Z</dcterms:created>
  <dcterms:modified xsi:type="dcterms:W3CDTF">2023-08-04T17:28:16Z</dcterms:modified>
</cp:coreProperties>
</file>