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578836" y="1312271"/>
            <a:ext cx="503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DF5E-413B-0E4B-8C14-CA590A0145A0}"/>
              </a:ext>
            </a:extLst>
          </p:cNvPr>
          <p:cNvSpPr/>
          <p:nvPr/>
        </p:nvSpPr>
        <p:spPr>
          <a:xfrm>
            <a:off x="1849911" y="2967335"/>
            <a:ext cx="84921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DeleteAtIndex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and </a:t>
            </a:r>
            <a:r>
              <a:rPr lang="en-US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DeleteAll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1CA7A-B14A-049F-FE5C-7BD81C2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DeleteAtIndex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1CA7A-B14A-049F-FE5C-7BD81C2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DeleteAll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16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Rounded MT Bold</vt:lpstr>
      <vt:lpstr>Calibri</vt:lpstr>
      <vt:lpstr>Calibri Light</vt:lpstr>
      <vt:lpstr>Retrospect</vt:lpstr>
      <vt:lpstr>PowerPoint Presentation</vt:lpstr>
      <vt:lpstr>DeleteAtIndex</vt:lpstr>
      <vt:lpstr>DeleteAll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19</cp:revision>
  <dcterms:created xsi:type="dcterms:W3CDTF">2023-08-04T06:43:20Z</dcterms:created>
  <dcterms:modified xsi:type="dcterms:W3CDTF">2023-08-06T15:30:40Z</dcterms:modified>
</cp:coreProperties>
</file>