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62" r:id="rId3"/>
    <p:sldId id="266" r:id="rId4"/>
    <p:sldId id="263" r:id="rId5"/>
    <p:sldId id="264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E31-D887-42C8-B113-A0C6FFE0D0D0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B85-FD1C-4080-91A2-EB36B44436E2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9DC3D-262B-40A9-8F18-F403EE338F84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773EE-5408-4A9F-9E48-B34E99782B28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944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4505391" y="2034647"/>
            <a:ext cx="31812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Linked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55145-B039-CBB3-2139-37F11CF5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EBDC5-A481-D454-85D8-D89D3D43F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linked list is a </a:t>
            </a:r>
            <a:r>
              <a:rPr lang="en-US" dirty="0">
                <a:solidFill>
                  <a:srgbClr val="FFFF00"/>
                </a:solidFill>
              </a:rPr>
              <a:t>linear data structure </a:t>
            </a:r>
            <a:r>
              <a:rPr lang="en-US" dirty="0"/>
              <a:t>in which each element is a node that contains data and a pointer to the next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Linked lists are </a:t>
            </a:r>
            <a:r>
              <a:rPr lang="en-US" dirty="0">
                <a:solidFill>
                  <a:srgbClr val="FFFF00"/>
                </a:solidFill>
              </a:rPr>
              <a:t>not contiguous in memory</a:t>
            </a:r>
            <a:r>
              <a:rPr lang="en-US" dirty="0"/>
              <a:t>, which means that they can be dynamically resized without having to move all of the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Linked lists are </a:t>
            </a:r>
            <a:r>
              <a:rPr lang="en-US" dirty="0">
                <a:solidFill>
                  <a:srgbClr val="FFFF00"/>
                </a:solidFill>
              </a:rPr>
              <a:t>often used to implement queues and stacks</a:t>
            </a:r>
            <a:r>
              <a:rPr lang="en-US" dirty="0"/>
              <a:t>, as well as other data structures.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44EBF-9843-B337-BE3C-2631A91A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55145-B039-CBB3-2139-37F11CF5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Types Of Linked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EBDC5-A481-D454-85D8-D89D3D43F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Singly linked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Circular Single Linked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Doubly Linked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Circular Doubly Linked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44EBF-9843-B337-BE3C-2631A91A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0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55145-B039-CBB3-2139-37F11CF5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Basic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EBDC5-A481-D454-85D8-D89D3D43F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Insertion</a:t>
            </a:r>
            <a:r>
              <a:rPr lang="en-US" dirty="0"/>
              <a:t>: Inserting a new node into a linked list can be done at the beginning, end, or at a specific position.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Deletion</a:t>
            </a:r>
            <a:r>
              <a:rPr lang="en-US" dirty="0"/>
              <a:t>: Deleting a node from a linked list can be done by specifying the node to be deleted.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Searching</a:t>
            </a:r>
            <a:r>
              <a:rPr lang="en-US" dirty="0"/>
              <a:t>: Searching for a specific value in a linked list can be done by traversing the list and comparing the values of each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Traversal</a:t>
            </a:r>
            <a:r>
              <a:rPr lang="en-US" dirty="0"/>
              <a:t>: Traversing a linked list means visiting each node in the list, in order. There are two ways to traverse a linked list: iteratively and recursively.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44EBF-9843-B337-BE3C-2631A91A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4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55145-B039-CBB3-2139-37F11CF5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Advantages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EBDC5-A481-D454-85D8-D89D3D43F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Linked lists are </a:t>
            </a:r>
            <a:r>
              <a:rPr lang="en-US" b="1" dirty="0">
                <a:solidFill>
                  <a:srgbClr val="FFFF00"/>
                </a:solidFill>
              </a:rPr>
              <a:t>dynamic</a:t>
            </a:r>
            <a:r>
              <a:rPr lang="en-US" dirty="0"/>
              <a:t>, meaning that they can be resized as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Linked lists are </a:t>
            </a:r>
            <a:r>
              <a:rPr lang="en-US" b="1" dirty="0">
                <a:solidFill>
                  <a:srgbClr val="FFFF00"/>
                </a:solidFill>
              </a:rPr>
              <a:t>easy to insert and delete elements </a:t>
            </a:r>
            <a:r>
              <a:rPr lang="en-US" dirty="0"/>
              <a:t>from.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Linked lists are </a:t>
            </a:r>
            <a:r>
              <a:rPr lang="en-US" b="1" dirty="0">
                <a:solidFill>
                  <a:srgbClr val="FFFF00"/>
                </a:solidFill>
              </a:rPr>
              <a:t>not affected by fragmentation</a:t>
            </a:r>
            <a:r>
              <a:rPr lang="en-US" dirty="0"/>
              <a:t>, which can occur in arrays when elements are deleted.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44EBF-9843-B337-BE3C-2631A91A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9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55145-B039-CBB3-2139-37F11CF5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Dis-advantages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EBDC5-A481-D454-85D8-D89D3D43F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Linked lists require </a:t>
            </a:r>
            <a:r>
              <a:rPr lang="en-US" b="1" dirty="0">
                <a:solidFill>
                  <a:srgbClr val="FFFF00"/>
                </a:solidFill>
              </a:rPr>
              <a:t>more memory than arrays</a:t>
            </a:r>
            <a:r>
              <a:rPr lang="en-US" dirty="0"/>
              <a:t>, since each node has a pointer to the next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Linked lists are </a:t>
            </a:r>
            <a:r>
              <a:rPr lang="en-US" b="1" dirty="0">
                <a:solidFill>
                  <a:srgbClr val="FFFF00"/>
                </a:solidFill>
              </a:rPr>
              <a:t>slower than arrays </a:t>
            </a:r>
            <a:r>
              <a:rPr lang="en-US" dirty="0"/>
              <a:t>for accessing elements by index.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Linked lists can be </a:t>
            </a:r>
            <a:r>
              <a:rPr lang="en-US" b="1" dirty="0">
                <a:solidFill>
                  <a:srgbClr val="FFFF00"/>
                </a:solidFill>
              </a:rPr>
              <a:t>more difficult to debug </a:t>
            </a:r>
            <a:r>
              <a:rPr lang="en-US" dirty="0"/>
              <a:t>than arrays.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44EBF-9843-B337-BE3C-2631A91A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292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Rounded MT Bold</vt:lpstr>
      <vt:lpstr>Calibri</vt:lpstr>
      <vt:lpstr>Calibri Light</vt:lpstr>
      <vt:lpstr>Retrospect</vt:lpstr>
      <vt:lpstr>PowerPoint Presentation</vt:lpstr>
      <vt:lpstr>Introduction</vt:lpstr>
      <vt:lpstr>Types Of Linked List</vt:lpstr>
      <vt:lpstr>Basic Operations</vt:lpstr>
      <vt:lpstr>Advantages </vt:lpstr>
      <vt:lpstr>Dis-advantages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11</cp:revision>
  <dcterms:created xsi:type="dcterms:W3CDTF">2023-08-04T06:43:20Z</dcterms:created>
  <dcterms:modified xsi:type="dcterms:W3CDTF">2023-08-04T10:36:34Z</dcterms:modified>
</cp:coreProperties>
</file>