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2403132" y="1312271"/>
            <a:ext cx="7385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Circular Singly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2905719" y="2967335"/>
            <a:ext cx="638059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Insertion and Display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A098D5-69A4-2584-B1D9-CF86E33B91AC}"/>
              </a:ext>
            </a:extLst>
          </p:cNvPr>
          <p:cNvSpPr/>
          <p:nvPr/>
        </p:nvSpPr>
        <p:spPr>
          <a:xfrm>
            <a:off x="4110233" y="4253210"/>
            <a:ext cx="3971535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Pseudo Code</a:t>
            </a:r>
          </a:p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22</cp:revision>
  <dcterms:created xsi:type="dcterms:W3CDTF">2023-08-04T06:43:20Z</dcterms:created>
  <dcterms:modified xsi:type="dcterms:W3CDTF">2023-08-09T13:59:17Z</dcterms:modified>
</cp:coreProperties>
</file>