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08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73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143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98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54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63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0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1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DC3D-262B-40A9-8F18-F403EE338F8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2403132" y="1312271"/>
            <a:ext cx="738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4167427" y="2452985"/>
            <a:ext cx="385714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Node at</a:t>
            </a:r>
          </a:p>
          <a:p>
            <a:pPr marL="914400" indent="-914400">
              <a:buAutoNum type="arabicPeriod"/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Head</a:t>
            </a:r>
          </a:p>
          <a:p>
            <a:pPr marL="914400" indent="-914400">
              <a:buAutoNum type="arabicPeriod"/>
            </a:pP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Tail</a:t>
            </a:r>
          </a:p>
          <a:p>
            <a:pPr marL="914400" indent="-914400">
              <a:buAutoNum type="arabicPeriod"/>
            </a:pPr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Index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43AEF-FF0F-BF0F-D582-ADE5DC52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8925"/>
            <a:ext cx="10353762" cy="970450"/>
          </a:xfrm>
        </p:spPr>
        <p:txBody>
          <a:bodyPr/>
          <a:lstStyle/>
          <a:p>
            <a:r>
              <a:rPr lang="en-US" dirty="0"/>
              <a:t>Lets Start Coding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160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Slate</vt:lpstr>
      <vt:lpstr>PowerPoint Presentation</vt:lpstr>
      <vt:lpstr>Lets Start 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21</cp:revision>
  <dcterms:created xsi:type="dcterms:W3CDTF">2023-08-04T06:43:20Z</dcterms:created>
  <dcterms:modified xsi:type="dcterms:W3CDTF">2023-08-09T14:04:56Z</dcterms:modified>
</cp:coreProperties>
</file>