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"/>
  </p:notesMasterIdLst>
  <p:sldIdLst>
    <p:sldId id="256" r:id="rId2"/>
    <p:sldId id="262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F6FD5-D53E-4811-87B3-E2F52E18D203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AF0F6-DD37-4062-92F9-2E962CAE6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14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A8CE-FB97-4EC9-8AE8-6E720969A283}" type="datetime1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50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3D99-7E83-4881-BD4D-5F8470733E59}" type="datetime1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23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80E31-D887-42C8-B113-A0C6FFE0D0D0}" type="datetime1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45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9B56-8FCD-46A4-AF50-834CC62D8E05}" type="datetime1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6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DB85-FD1C-4080-91A2-EB36B44436E2}" type="datetime1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893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C186-907E-4053-8C30-56A2EA09CDF2}" type="datetime1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21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6F8C-055A-482C-90F9-666889FF1F45}" type="datetime1">
              <a:rPr lang="en-US" smtClean="0"/>
              <a:t>8/9/2023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5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E3F79-6E4E-4A42-A2CF-9037BAE146DE}" type="datetime1">
              <a:rPr lang="en-US" smtClean="0"/>
              <a:t>8/9/2023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7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3353-E289-4C0F-BBD7-BAF7A27FDA00}" type="datetime1">
              <a:rPr lang="en-US" smtClean="0"/>
              <a:t>8/9/2023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7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B09DC3D-262B-40A9-8F18-F403EE338F84}" type="datetime1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99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7ED2-EB7A-435E-821C-D71F8326A047}" type="datetime1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4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F773EE-5408-4A9F-9E48-B34E99782B28}" type="datetime1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9444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47C616-081E-CEFE-91EF-9EE9D9CB1311}"/>
              </a:ext>
            </a:extLst>
          </p:cNvPr>
          <p:cNvSpPr/>
          <p:nvPr/>
        </p:nvSpPr>
        <p:spPr>
          <a:xfrm>
            <a:off x="5416391" y="324719"/>
            <a:ext cx="13592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DSA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5C54C-C66A-5DF1-EFA7-BD9C83061EF4}"/>
              </a:ext>
            </a:extLst>
          </p:cNvPr>
          <p:cNvSpPr/>
          <p:nvPr/>
        </p:nvSpPr>
        <p:spPr>
          <a:xfrm>
            <a:off x="2403132" y="1312271"/>
            <a:ext cx="73857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Circular Singly Linked List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6AEF5D-8166-E717-D527-0C4F27658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42DF5E-413B-0E4B-8C14-CA590A0145A0}"/>
              </a:ext>
            </a:extLst>
          </p:cNvPr>
          <p:cNvSpPr/>
          <p:nvPr/>
        </p:nvSpPr>
        <p:spPr>
          <a:xfrm>
            <a:off x="2372202" y="2967335"/>
            <a:ext cx="7447615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Traversing and Searching</a:t>
            </a:r>
          </a:p>
        </p:txBody>
      </p:sp>
    </p:spTree>
    <p:extLst>
      <p:ext uri="{BB962C8B-B14F-4D97-AF65-F5344CB8AC3E}">
        <p14:creationId xmlns:p14="http://schemas.microsoft.com/office/powerpoint/2010/main" val="1689981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7CE0DC-F34F-8348-8975-FD08388CD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86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42700F0-5DF4-BEB9-EBF8-1E0614E4FC7A}"/>
              </a:ext>
            </a:extLst>
          </p:cNvPr>
          <p:cNvSpPr/>
          <p:nvPr/>
        </p:nvSpPr>
        <p:spPr>
          <a:xfrm>
            <a:off x="2955689" y="2967335"/>
            <a:ext cx="62806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Thanks For Watching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AAF72D-26E2-0AE5-C808-0E38233F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914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159</TotalTime>
  <Words>14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Hrishabkumar Jha</dc:creator>
  <cp:lastModifiedBy>Hrishabkumar Jha</cp:lastModifiedBy>
  <cp:revision>20</cp:revision>
  <dcterms:created xsi:type="dcterms:W3CDTF">2023-08-04T06:43:20Z</dcterms:created>
  <dcterms:modified xsi:type="dcterms:W3CDTF">2023-08-09T14:06:29Z</dcterms:modified>
</cp:coreProperties>
</file>