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6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9280E31-D887-42C8-B113-A0C6FFE0D0D0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7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C4DB85-FD1C-4080-91A2-EB36B44436E2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4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9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DC3D-262B-40A9-8F18-F403EE338F84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EF773EE-5408-4A9F-9E48-B34E99782B28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227623" y="1312271"/>
            <a:ext cx="5736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Doubly Linked 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DF5E-413B-0E4B-8C14-CA590A0145A0}"/>
              </a:ext>
            </a:extLst>
          </p:cNvPr>
          <p:cNvSpPr/>
          <p:nvPr/>
        </p:nvSpPr>
        <p:spPr>
          <a:xfrm>
            <a:off x="2394883" y="2299823"/>
            <a:ext cx="783099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Traversing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161</TotalTime>
  <Words>14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Corbel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25</cp:revision>
  <dcterms:created xsi:type="dcterms:W3CDTF">2023-08-04T06:43:20Z</dcterms:created>
  <dcterms:modified xsi:type="dcterms:W3CDTF">2023-08-15T11:04:27Z</dcterms:modified>
</cp:coreProperties>
</file>